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33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384" y="-84"/>
      </p:cViewPr>
      <p:guideLst>
        <p:guide orient="horz" pos="1620"/>
        <p:guide pos="3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c90f563f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2" name="Google Shape;182;gec90f563f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ec90f563f4_0_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Ссылка по ГОСТ в сервисе цитирования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 читалке можно: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- создавать и редактировать закладки к страницам и заметки к документам </a:t>
            </a:r>
            <a:br>
              <a:rPr lang="en-US"/>
            </a:br>
            <a:r>
              <a:rPr lang="en-US"/>
              <a:t>- создавать и редактировать конспекты с возможностью сохранения их в системе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цитировать необходимый объем текста с автоматически генерируемой библиографической ссылкой на источник для правильного оформления работы по ГОСТу</a:t>
            </a:r>
            <a:endParaRPr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415925" y="1398581"/>
            <a:ext cx="8396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Регистрация открывает доступ к: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8" name="Google Shape;188;p22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050" y="274575"/>
            <a:ext cx="5392738" cy="51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704475" y="1928275"/>
            <a:ext cx="6965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книжной полке (избранное)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514350" y="2173637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514350" y="2645555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514350" y="3137871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514350" y="3647076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698169" y="2407606"/>
            <a:ext cx="483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уведомлениям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о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доступных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новинках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704475" y="30130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истории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чтения</a:t>
            </a:r>
            <a:endParaRPr dirty="0"/>
          </a:p>
        </p:txBody>
      </p:sp>
      <p:sp>
        <p:nvSpPr>
          <p:cNvPr id="196" name="Google Shape;196;p22"/>
          <p:cNvSpPr txBox="1"/>
          <p:nvPr/>
        </p:nvSpPr>
        <p:spPr>
          <a:xfrm>
            <a:off x="691863" y="34466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привязке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соцсетей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197" name="Google Shape;197;p22"/>
          <p:cNvSpPr txBox="1"/>
          <p:nvPr/>
        </p:nvSpPr>
        <p:spPr>
          <a:xfrm>
            <a:off x="710781" y="3930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сервисам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читалки</a:t>
            </a:r>
            <a:endParaRPr dirty="0"/>
          </a:p>
        </p:txBody>
      </p:sp>
      <p:sp>
        <p:nvSpPr>
          <p:cNvPr id="198" name="Google Shape;198;p22"/>
          <p:cNvSpPr/>
          <p:nvPr/>
        </p:nvSpPr>
        <p:spPr>
          <a:xfrm>
            <a:off x="514350" y="4156306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ТРАТИТ МЕНЬШЕ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ВРЕМЕНИ НА ПОДГОТОВКУ РЕФЕРАТОВ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НАУЧНЫХ РАБОТ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203000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 читалки помогут оформить домашнюю, научную, курсовую работу</a:t>
            </a:r>
            <a:endParaRPr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 и в соответствии с требованиями.</a:t>
            </a:r>
            <a:endParaRPr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Закладки к страницам, выделение цветом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Конспекты, хранящиеся в личном кабинете</a:t>
            </a: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Цитирование со ссылкой на источник по ГОСТу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14350" y="2763325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14350" y="3243350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14350" y="3723375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37300" y="1607825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 знаний для развития и познания от авторов и экспертов научного и профессионального сообщества.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литература от ведущих издательств.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научной и учебной информации начинается в библиотеке.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8915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42100" y="2033112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23550" y="2196575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42063" y="1663662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15925" y="1398587"/>
            <a:ext cx="839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Скачивайте приложение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смартфон или планшет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1600" b="1" i="0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работайте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любом месте,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без интернета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Авторизуйтесь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 приложении</a:t>
            </a:r>
            <a:endParaRPr b="1">
              <a:solidFill>
                <a:srgbClr val="3769F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продолжайте работу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нужными вам изданиями.</a:t>
            </a:r>
            <a:endParaRPr/>
          </a:p>
        </p:txBody>
      </p:sp>
      <p:pic>
        <p:nvPicPr>
          <p:cNvPr id="179" name="Google Shape;179;p21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225" y="-26987"/>
            <a:ext cx="3973511" cy="517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408</Words>
  <Application>Microsoft Office PowerPoint</Application>
  <PresentationFormat>Экран (16:9)</PresentationFormat>
  <Paragraphs>138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Екатерина Гиреева</cp:lastModifiedBy>
  <cp:revision>2</cp:revision>
  <dcterms:modified xsi:type="dcterms:W3CDTF">2021-09-06T14:16:31Z</dcterms:modified>
</cp:coreProperties>
</file>