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9"/>
  </p:notesMasterIdLst>
  <p:sldIdLst>
    <p:sldId id="256" r:id="rId2"/>
    <p:sldId id="288" r:id="rId3"/>
    <p:sldId id="287" r:id="rId4"/>
    <p:sldId id="290" r:id="rId5"/>
    <p:sldId id="292" r:id="rId6"/>
    <p:sldId id="291" r:id="rId7"/>
    <p:sldId id="293" r:id="rId8"/>
  </p:sldIdLst>
  <p:sldSz cx="9144000" cy="5143500" type="screen16x9"/>
  <p:notesSz cx="6858000" cy="9144000"/>
  <p:embeddedFontLst>
    <p:embeddedFont>
      <p:font typeface="Dosis" charset="0"/>
      <p:regular r:id="rId10"/>
      <p:bold r:id="rId11"/>
    </p:embeddedFont>
    <p:embeddedFont>
      <p:font typeface="Sniglet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6E189D4-9ADD-422E-84BF-3D179D298E7B}">
  <a:tblStyle styleId="{E6E189D4-9ADD-422E-84BF-3D179D298E7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416" y="-1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E72FF9-EC12-42DA-A2C0-47684549809A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1CECC6-E0A8-45C0-9B63-C8EECD9F3EF7}">
      <dgm:prSet phldrT="[Текст]" custT="1"/>
      <dgm:spPr/>
      <dgm:t>
        <a:bodyPr/>
        <a:lstStyle/>
        <a:p>
          <a:r>
            <a:rPr lang="ru-RU" sz="900" dirty="0" smtClean="0"/>
            <a:t>Титульный лист</a:t>
          </a:r>
          <a:endParaRPr lang="ru-RU" sz="900" dirty="0"/>
        </a:p>
      </dgm:t>
    </dgm:pt>
    <dgm:pt modelId="{4A416E29-2812-4441-86C2-3DD98E6BBF44}" type="parTrans" cxnId="{83BC9AA9-4D90-4AC5-8BB3-B79480C4C064}">
      <dgm:prSet/>
      <dgm:spPr/>
      <dgm:t>
        <a:bodyPr/>
        <a:lstStyle/>
        <a:p>
          <a:endParaRPr lang="ru-RU"/>
        </a:p>
      </dgm:t>
    </dgm:pt>
    <dgm:pt modelId="{BF8ADE6C-FD8C-4C36-99CE-C175DBA4B210}" type="sibTrans" cxnId="{83BC9AA9-4D90-4AC5-8BB3-B79480C4C064}">
      <dgm:prSet/>
      <dgm:spPr/>
      <dgm:t>
        <a:bodyPr/>
        <a:lstStyle/>
        <a:p>
          <a:endParaRPr lang="ru-RU"/>
        </a:p>
      </dgm:t>
    </dgm:pt>
    <dgm:pt modelId="{2F9C8A14-5FD5-456C-B98A-2FDE2F932C9B}">
      <dgm:prSet phldrT="[Текст]"/>
      <dgm:spPr/>
      <dgm:t>
        <a:bodyPr/>
        <a:lstStyle/>
        <a:p>
          <a:r>
            <a:rPr lang="ru-RU" dirty="0" smtClean="0"/>
            <a:t>Тема работы</a:t>
          </a:r>
          <a:endParaRPr lang="ru-RU" dirty="0"/>
        </a:p>
      </dgm:t>
    </dgm:pt>
    <dgm:pt modelId="{2F5979B9-BE84-47F8-A846-E5612974349C}" type="parTrans" cxnId="{317E0F9E-B123-4AB7-ACC5-9073C2B954C8}">
      <dgm:prSet/>
      <dgm:spPr/>
      <dgm:t>
        <a:bodyPr/>
        <a:lstStyle/>
        <a:p>
          <a:endParaRPr lang="ru-RU"/>
        </a:p>
      </dgm:t>
    </dgm:pt>
    <dgm:pt modelId="{284F07ED-534A-4C73-8A31-A9CE9C9F1ECD}" type="sibTrans" cxnId="{317E0F9E-B123-4AB7-ACC5-9073C2B954C8}">
      <dgm:prSet/>
      <dgm:spPr/>
      <dgm:t>
        <a:bodyPr/>
        <a:lstStyle/>
        <a:p>
          <a:endParaRPr lang="ru-RU"/>
        </a:p>
      </dgm:t>
    </dgm:pt>
    <dgm:pt modelId="{FB48D474-FAF2-43AF-89D6-763B99DF1C2E}">
      <dgm:prSet phldrT="[Текст]" custT="1"/>
      <dgm:spPr/>
      <dgm:t>
        <a:bodyPr/>
        <a:lstStyle/>
        <a:p>
          <a:r>
            <a:rPr lang="ru-RU" sz="900" dirty="0" smtClean="0"/>
            <a:t>Содержание</a:t>
          </a:r>
          <a:endParaRPr lang="ru-RU" sz="900" dirty="0"/>
        </a:p>
      </dgm:t>
    </dgm:pt>
    <dgm:pt modelId="{F93D5060-57BD-46EC-8B97-B661D5AB383C}" type="parTrans" cxnId="{A08795E5-A9AF-457C-A950-B1DCBDABD917}">
      <dgm:prSet/>
      <dgm:spPr/>
      <dgm:t>
        <a:bodyPr/>
        <a:lstStyle/>
        <a:p>
          <a:endParaRPr lang="ru-RU"/>
        </a:p>
      </dgm:t>
    </dgm:pt>
    <dgm:pt modelId="{67FD76EF-4F55-46F3-88F6-630C3882109D}" type="sibTrans" cxnId="{A08795E5-A9AF-457C-A950-B1DCBDABD917}">
      <dgm:prSet/>
      <dgm:spPr/>
      <dgm:t>
        <a:bodyPr/>
        <a:lstStyle/>
        <a:p>
          <a:endParaRPr lang="ru-RU"/>
        </a:p>
      </dgm:t>
    </dgm:pt>
    <dgm:pt modelId="{24D8CF2F-B800-4DF4-95FA-0F0B514F3D17}">
      <dgm:prSet phldrT="[Текст]"/>
      <dgm:spPr/>
      <dgm:t>
        <a:bodyPr/>
        <a:lstStyle/>
        <a:p>
          <a:r>
            <a:rPr lang="ru-RU" dirty="0" smtClean="0"/>
            <a:t>указание на основные элементы исследовательской работы</a:t>
          </a:r>
          <a:endParaRPr lang="ru-RU" dirty="0"/>
        </a:p>
      </dgm:t>
    </dgm:pt>
    <dgm:pt modelId="{0EEFDCB4-FD8D-48A0-8E22-A110FC633512}" type="parTrans" cxnId="{CCFAE393-4A2B-4B9C-A82E-BA2DEEC2ED9A}">
      <dgm:prSet/>
      <dgm:spPr/>
      <dgm:t>
        <a:bodyPr/>
        <a:lstStyle/>
        <a:p>
          <a:endParaRPr lang="ru-RU"/>
        </a:p>
      </dgm:t>
    </dgm:pt>
    <dgm:pt modelId="{B62F8C38-7001-457A-A203-3D7D3CEC1F5D}" type="sibTrans" cxnId="{CCFAE393-4A2B-4B9C-A82E-BA2DEEC2ED9A}">
      <dgm:prSet/>
      <dgm:spPr/>
      <dgm:t>
        <a:bodyPr/>
        <a:lstStyle/>
        <a:p>
          <a:endParaRPr lang="ru-RU"/>
        </a:p>
      </dgm:t>
    </dgm:pt>
    <dgm:pt modelId="{AFA843DB-158B-42A6-B7E8-420C403DCDA7}">
      <dgm:prSet phldrT="[Текст]" custT="1"/>
      <dgm:spPr/>
      <dgm:t>
        <a:bodyPr/>
        <a:lstStyle/>
        <a:p>
          <a:r>
            <a:rPr lang="ru-RU" sz="900" dirty="0" smtClean="0"/>
            <a:t>Введение</a:t>
          </a:r>
          <a:endParaRPr lang="ru-RU" sz="900" dirty="0"/>
        </a:p>
      </dgm:t>
    </dgm:pt>
    <dgm:pt modelId="{F3F7E8DA-713C-457F-9966-33FAC45CACF2}" type="parTrans" cxnId="{BE0001DA-8C40-4857-B323-D5C3175370F7}">
      <dgm:prSet/>
      <dgm:spPr/>
      <dgm:t>
        <a:bodyPr/>
        <a:lstStyle/>
        <a:p>
          <a:endParaRPr lang="ru-RU"/>
        </a:p>
      </dgm:t>
    </dgm:pt>
    <dgm:pt modelId="{FFD62A9E-0E56-45F9-97CC-5F0FB8A4DCBF}" type="sibTrans" cxnId="{BE0001DA-8C40-4857-B323-D5C3175370F7}">
      <dgm:prSet/>
      <dgm:spPr/>
      <dgm:t>
        <a:bodyPr/>
        <a:lstStyle/>
        <a:p>
          <a:endParaRPr lang="ru-RU"/>
        </a:p>
      </dgm:t>
    </dgm:pt>
    <dgm:pt modelId="{72E69ACD-9180-46C7-A925-73B1FA5117A7}">
      <dgm:prSet phldrT="[Текст]"/>
      <dgm:spPr/>
      <dgm:t>
        <a:bodyPr/>
        <a:lstStyle/>
        <a:p>
          <a:r>
            <a:rPr lang="ru-RU" dirty="0" smtClean="0"/>
            <a:t>Актуальность исследования</a:t>
          </a:r>
          <a:endParaRPr lang="ru-RU" dirty="0"/>
        </a:p>
      </dgm:t>
    </dgm:pt>
    <dgm:pt modelId="{AE38B141-5138-457B-84C6-2C9DEBC4777C}" type="parTrans" cxnId="{7616023F-9B68-41D9-82D2-BC019CBC5BAA}">
      <dgm:prSet/>
      <dgm:spPr/>
      <dgm:t>
        <a:bodyPr/>
        <a:lstStyle/>
        <a:p>
          <a:endParaRPr lang="ru-RU"/>
        </a:p>
      </dgm:t>
    </dgm:pt>
    <dgm:pt modelId="{3428BDCA-F5FC-4AC4-9B69-BF7F8FAC0D01}" type="sibTrans" cxnId="{7616023F-9B68-41D9-82D2-BC019CBC5BAA}">
      <dgm:prSet/>
      <dgm:spPr/>
      <dgm:t>
        <a:bodyPr/>
        <a:lstStyle/>
        <a:p>
          <a:endParaRPr lang="ru-RU"/>
        </a:p>
      </dgm:t>
    </dgm:pt>
    <dgm:pt modelId="{33FFDDBB-D8D4-4373-81D3-4BFD97DF51DF}">
      <dgm:prSet/>
      <dgm:spPr/>
      <dgm:t>
        <a:bodyPr/>
        <a:lstStyle/>
        <a:p>
          <a:r>
            <a:rPr lang="ru-RU" dirty="0" smtClean="0"/>
            <a:t>Проблема исследования</a:t>
          </a:r>
          <a:endParaRPr lang="ru-RU" dirty="0"/>
        </a:p>
      </dgm:t>
    </dgm:pt>
    <dgm:pt modelId="{77CD1CBC-83BE-4C7D-BFB7-7E7740EFD491}" type="parTrans" cxnId="{A80E8629-B7DE-4EC4-8E79-6A40B3C3113F}">
      <dgm:prSet/>
      <dgm:spPr/>
      <dgm:t>
        <a:bodyPr/>
        <a:lstStyle/>
        <a:p>
          <a:endParaRPr lang="ru-RU"/>
        </a:p>
      </dgm:t>
    </dgm:pt>
    <dgm:pt modelId="{4B30AB3B-F49E-4D85-80EF-F85C003795AE}" type="sibTrans" cxnId="{A80E8629-B7DE-4EC4-8E79-6A40B3C3113F}">
      <dgm:prSet/>
      <dgm:spPr/>
      <dgm:t>
        <a:bodyPr/>
        <a:lstStyle/>
        <a:p>
          <a:endParaRPr lang="ru-RU"/>
        </a:p>
      </dgm:t>
    </dgm:pt>
    <dgm:pt modelId="{D6FB9E30-023B-417F-AB86-2D6C90A0AEB5}">
      <dgm:prSet/>
      <dgm:spPr/>
      <dgm:t>
        <a:bodyPr/>
        <a:lstStyle/>
        <a:p>
          <a:r>
            <a:rPr lang="ru-RU" dirty="0" smtClean="0"/>
            <a:t>Формулировка темы</a:t>
          </a:r>
          <a:endParaRPr lang="ru-RU" dirty="0"/>
        </a:p>
      </dgm:t>
    </dgm:pt>
    <dgm:pt modelId="{F4B5EAF7-695F-46F1-999D-47B91575A9AA}" type="parTrans" cxnId="{EBAA5BC6-A997-46E8-BF35-FC3DB47B94E5}">
      <dgm:prSet/>
      <dgm:spPr/>
      <dgm:t>
        <a:bodyPr/>
        <a:lstStyle/>
        <a:p>
          <a:endParaRPr lang="ru-RU"/>
        </a:p>
      </dgm:t>
    </dgm:pt>
    <dgm:pt modelId="{1BD68CD0-0729-4E30-9007-79B048F9562E}" type="sibTrans" cxnId="{EBAA5BC6-A997-46E8-BF35-FC3DB47B94E5}">
      <dgm:prSet/>
      <dgm:spPr/>
      <dgm:t>
        <a:bodyPr/>
        <a:lstStyle/>
        <a:p>
          <a:endParaRPr lang="ru-RU"/>
        </a:p>
      </dgm:t>
    </dgm:pt>
    <dgm:pt modelId="{C284F019-FE5B-4A74-B04E-98FE96CEC503}">
      <dgm:prSet/>
      <dgm:spPr/>
      <dgm:t>
        <a:bodyPr/>
        <a:lstStyle/>
        <a:p>
          <a:r>
            <a:rPr lang="ru-RU" dirty="0" smtClean="0"/>
            <a:t>Цель исследовательской работы</a:t>
          </a:r>
          <a:endParaRPr lang="ru-RU" dirty="0"/>
        </a:p>
      </dgm:t>
    </dgm:pt>
    <dgm:pt modelId="{9F8B26C4-DC95-41C4-BC55-A0962DBD8C96}" type="parTrans" cxnId="{4F0ECB63-F311-4DB1-A7A9-3E9B66D61B40}">
      <dgm:prSet/>
      <dgm:spPr/>
      <dgm:t>
        <a:bodyPr/>
        <a:lstStyle/>
        <a:p>
          <a:endParaRPr lang="ru-RU"/>
        </a:p>
      </dgm:t>
    </dgm:pt>
    <dgm:pt modelId="{8E593151-50BB-43FB-8794-D022A501EA33}" type="sibTrans" cxnId="{4F0ECB63-F311-4DB1-A7A9-3E9B66D61B40}">
      <dgm:prSet/>
      <dgm:spPr/>
      <dgm:t>
        <a:bodyPr/>
        <a:lstStyle/>
        <a:p>
          <a:endParaRPr lang="ru-RU"/>
        </a:p>
      </dgm:t>
    </dgm:pt>
    <dgm:pt modelId="{0FCE801D-45AA-4DD7-815E-20519A06DB7B}">
      <dgm:prSet/>
      <dgm:spPr/>
      <dgm:t>
        <a:bodyPr/>
        <a:lstStyle/>
        <a:p>
          <a:r>
            <a:rPr lang="ru-RU" dirty="0" smtClean="0"/>
            <a:t>Объект, предмет исследования</a:t>
          </a:r>
          <a:endParaRPr lang="ru-RU" dirty="0"/>
        </a:p>
      </dgm:t>
    </dgm:pt>
    <dgm:pt modelId="{F3C8CFCB-6929-48F7-A33F-671D626281CD}" type="parTrans" cxnId="{D74F9B55-751B-459E-9887-2A9C7AE4C689}">
      <dgm:prSet/>
      <dgm:spPr/>
      <dgm:t>
        <a:bodyPr/>
        <a:lstStyle/>
        <a:p>
          <a:endParaRPr lang="ru-RU"/>
        </a:p>
      </dgm:t>
    </dgm:pt>
    <dgm:pt modelId="{D1E1FE41-35A8-4FCB-A607-A0E622003A03}" type="sibTrans" cxnId="{D74F9B55-751B-459E-9887-2A9C7AE4C689}">
      <dgm:prSet/>
      <dgm:spPr/>
      <dgm:t>
        <a:bodyPr/>
        <a:lstStyle/>
        <a:p>
          <a:endParaRPr lang="ru-RU"/>
        </a:p>
      </dgm:t>
    </dgm:pt>
    <dgm:pt modelId="{6C22FE23-237A-442E-AE56-E7A3E9980FC5}">
      <dgm:prSet/>
      <dgm:spPr/>
      <dgm:t>
        <a:bodyPr/>
        <a:lstStyle/>
        <a:p>
          <a:r>
            <a:rPr lang="ru-RU" dirty="0" smtClean="0"/>
            <a:t>Задачи, гипотеза</a:t>
          </a:r>
          <a:endParaRPr lang="ru-RU" dirty="0"/>
        </a:p>
      </dgm:t>
    </dgm:pt>
    <dgm:pt modelId="{9F75FE4A-CFD5-4B0F-9755-261C478CE8FC}" type="parTrans" cxnId="{C43074EC-FA8D-4093-8AD9-22C7D1577298}">
      <dgm:prSet/>
      <dgm:spPr/>
      <dgm:t>
        <a:bodyPr/>
        <a:lstStyle/>
        <a:p>
          <a:endParaRPr lang="ru-RU"/>
        </a:p>
      </dgm:t>
    </dgm:pt>
    <dgm:pt modelId="{CC8BEF23-66D5-4551-B7E3-88542CE9ECE6}" type="sibTrans" cxnId="{C43074EC-FA8D-4093-8AD9-22C7D1577298}">
      <dgm:prSet/>
      <dgm:spPr/>
      <dgm:t>
        <a:bodyPr/>
        <a:lstStyle/>
        <a:p>
          <a:endParaRPr lang="ru-RU"/>
        </a:p>
      </dgm:t>
    </dgm:pt>
    <dgm:pt modelId="{D02FEC7B-524E-4649-8217-42546B3E2469}">
      <dgm:prSet/>
      <dgm:spPr/>
      <dgm:t>
        <a:bodyPr/>
        <a:lstStyle/>
        <a:p>
          <a:r>
            <a:rPr lang="ru-RU" dirty="0" smtClean="0"/>
            <a:t>Методы исследования</a:t>
          </a:r>
          <a:endParaRPr lang="ru-RU" dirty="0"/>
        </a:p>
      </dgm:t>
    </dgm:pt>
    <dgm:pt modelId="{A6A729C1-2B2B-4B4A-8476-3C1D7CE5C5A7}" type="parTrans" cxnId="{A9962719-EC93-46BE-846C-EFCE270000E0}">
      <dgm:prSet/>
      <dgm:spPr/>
      <dgm:t>
        <a:bodyPr/>
        <a:lstStyle/>
        <a:p>
          <a:endParaRPr lang="ru-RU"/>
        </a:p>
      </dgm:t>
    </dgm:pt>
    <dgm:pt modelId="{43C49E66-BDAF-4D72-86DB-E57BCF88F0D9}" type="sibTrans" cxnId="{A9962719-EC93-46BE-846C-EFCE270000E0}">
      <dgm:prSet/>
      <dgm:spPr/>
      <dgm:t>
        <a:bodyPr/>
        <a:lstStyle/>
        <a:p>
          <a:endParaRPr lang="ru-RU"/>
        </a:p>
      </dgm:t>
    </dgm:pt>
    <dgm:pt modelId="{00E6A84F-6E0F-4C3D-9A9C-FE8C023892CD}">
      <dgm:prSet/>
      <dgm:spPr/>
      <dgm:t>
        <a:bodyPr/>
        <a:lstStyle/>
        <a:p>
          <a:r>
            <a:rPr lang="ru-RU" dirty="0" smtClean="0"/>
            <a:t>Значимость и новизна</a:t>
          </a:r>
          <a:endParaRPr lang="ru-RU" dirty="0"/>
        </a:p>
      </dgm:t>
    </dgm:pt>
    <dgm:pt modelId="{DB9A896A-3CAE-4BD2-9266-3DEA90128083}" type="parTrans" cxnId="{73BCC8CD-8A43-44FF-A33D-CFF16BA1FDFC}">
      <dgm:prSet/>
      <dgm:spPr/>
      <dgm:t>
        <a:bodyPr/>
        <a:lstStyle/>
        <a:p>
          <a:endParaRPr lang="ru-RU"/>
        </a:p>
      </dgm:t>
    </dgm:pt>
    <dgm:pt modelId="{22376A91-5C46-46FD-870A-21186226CE15}" type="sibTrans" cxnId="{73BCC8CD-8A43-44FF-A33D-CFF16BA1FDFC}">
      <dgm:prSet/>
      <dgm:spPr/>
      <dgm:t>
        <a:bodyPr/>
        <a:lstStyle/>
        <a:p>
          <a:endParaRPr lang="ru-RU"/>
        </a:p>
      </dgm:t>
    </dgm:pt>
    <dgm:pt modelId="{EE1C3E21-B04B-4496-B7D9-A01B93777501}">
      <dgm:prSet phldrT="[Текст]"/>
      <dgm:spPr/>
      <dgm:t>
        <a:bodyPr/>
        <a:lstStyle/>
        <a:p>
          <a:r>
            <a:rPr lang="ru-RU" dirty="0" smtClean="0"/>
            <a:t>Автор</a:t>
          </a:r>
          <a:endParaRPr lang="ru-RU" dirty="0"/>
        </a:p>
      </dgm:t>
    </dgm:pt>
    <dgm:pt modelId="{2C64E2C6-FD73-43BE-BF60-9D900C4ED68C}" type="parTrans" cxnId="{B12DA0BD-4326-46B1-A7BA-8B88383CA921}">
      <dgm:prSet/>
      <dgm:spPr/>
      <dgm:t>
        <a:bodyPr/>
        <a:lstStyle/>
        <a:p>
          <a:endParaRPr lang="ru-RU"/>
        </a:p>
      </dgm:t>
    </dgm:pt>
    <dgm:pt modelId="{6D07A75D-6CBC-4A64-9EAE-690226115EC2}" type="sibTrans" cxnId="{B12DA0BD-4326-46B1-A7BA-8B88383CA921}">
      <dgm:prSet/>
      <dgm:spPr/>
      <dgm:t>
        <a:bodyPr/>
        <a:lstStyle/>
        <a:p>
          <a:endParaRPr lang="ru-RU"/>
        </a:p>
      </dgm:t>
    </dgm:pt>
    <dgm:pt modelId="{6312B33E-7CA3-44BF-AD56-A0AEA20A6F00}">
      <dgm:prSet phldrT="[Текст]"/>
      <dgm:spPr/>
      <dgm:t>
        <a:bodyPr/>
        <a:lstStyle/>
        <a:p>
          <a:r>
            <a:rPr lang="ru-RU" dirty="0" smtClean="0"/>
            <a:t>Руководитель и его должность</a:t>
          </a:r>
          <a:endParaRPr lang="ru-RU" dirty="0"/>
        </a:p>
      </dgm:t>
    </dgm:pt>
    <dgm:pt modelId="{89A13BEB-0CC6-4906-8321-55EE9287109F}" type="parTrans" cxnId="{B1973FAD-137A-46F4-9857-8A79A47D547B}">
      <dgm:prSet/>
      <dgm:spPr/>
      <dgm:t>
        <a:bodyPr/>
        <a:lstStyle/>
        <a:p>
          <a:endParaRPr lang="ru-RU"/>
        </a:p>
      </dgm:t>
    </dgm:pt>
    <dgm:pt modelId="{011DF8AA-EC4E-4C6D-AFBB-48911D3B0697}" type="sibTrans" cxnId="{B1973FAD-137A-46F4-9857-8A79A47D547B}">
      <dgm:prSet/>
      <dgm:spPr/>
      <dgm:t>
        <a:bodyPr/>
        <a:lstStyle/>
        <a:p>
          <a:endParaRPr lang="ru-RU"/>
        </a:p>
      </dgm:t>
    </dgm:pt>
    <dgm:pt modelId="{67C45DC2-7FCC-48E6-ABAD-F644002A8B1A}">
      <dgm:prSet phldrT="[Текст]"/>
      <dgm:spPr/>
      <dgm:t>
        <a:bodyPr/>
        <a:lstStyle/>
        <a:p>
          <a:r>
            <a:rPr lang="ru-RU" dirty="0" smtClean="0"/>
            <a:t>Образовательное учреждение</a:t>
          </a:r>
          <a:endParaRPr lang="ru-RU" dirty="0"/>
        </a:p>
      </dgm:t>
    </dgm:pt>
    <dgm:pt modelId="{229FFCEE-2888-4A12-8DF9-653BE6931B2C}" type="parTrans" cxnId="{5F0C0FBB-F608-4397-BE2E-188443FA3FA2}">
      <dgm:prSet/>
      <dgm:spPr/>
      <dgm:t>
        <a:bodyPr/>
        <a:lstStyle/>
        <a:p>
          <a:endParaRPr lang="ru-RU"/>
        </a:p>
      </dgm:t>
    </dgm:pt>
    <dgm:pt modelId="{8105D642-AD66-4C7B-8CDF-828484B0DA4B}" type="sibTrans" cxnId="{5F0C0FBB-F608-4397-BE2E-188443FA3FA2}">
      <dgm:prSet/>
      <dgm:spPr/>
      <dgm:t>
        <a:bodyPr/>
        <a:lstStyle/>
        <a:p>
          <a:endParaRPr lang="ru-RU"/>
        </a:p>
      </dgm:t>
    </dgm:pt>
    <dgm:pt modelId="{54EC18CA-4B4D-4981-A9B9-385B865B0F4D}">
      <dgm:prSet phldrT="[Текст]"/>
      <dgm:spPr/>
      <dgm:t>
        <a:bodyPr/>
        <a:lstStyle/>
        <a:p>
          <a:r>
            <a:rPr lang="ru-RU" dirty="0" smtClean="0"/>
            <a:t>Год и город.</a:t>
          </a:r>
          <a:endParaRPr lang="ru-RU" dirty="0"/>
        </a:p>
      </dgm:t>
    </dgm:pt>
    <dgm:pt modelId="{BBEC6322-C699-4DDB-AFBB-67ED38A015C7}" type="parTrans" cxnId="{8FFED06A-705F-4D59-84C3-4AB4A03FC9F5}">
      <dgm:prSet/>
      <dgm:spPr/>
      <dgm:t>
        <a:bodyPr/>
        <a:lstStyle/>
        <a:p>
          <a:endParaRPr lang="ru-RU"/>
        </a:p>
      </dgm:t>
    </dgm:pt>
    <dgm:pt modelId="{AD820ADB-CCD7-4174-8E46-3C70F1C08A43}" type="sibTrans" cxnId="{8FFED06A-705F-4D59-84C3-4AB4A03FC9F5}">
      <dgm:prSet/>
      <dgm:spPr/>
      <dgm:t>
        <a:bodyPr/>
        <a:lstStyle/>
        <a:p>
          <a:endParaRPr lang="ru-RU"/>
        </a:p>
      </dgm:t>
    </dgm:pt>
    <dgm:pt modelId="{D477C39F-FD71-428E-AE13-58D22DBCA9A2}">
      <dgm:prSet/>
      <dgm:spPr/>
      <dgm:t>
        <a:bodyPr/>
        <a:lstStyle/>
        <a:p>
          <a:r>
            <a:rPr lang="ru-RU" dirty="0" smtClean="0"/>
            <a:t>Анализ и обобщение результатов исследования</a:t>
          </a:r>
          <a:endParaRPr lang="ru-RU" dirty="0"/>
        </a:p>
      </dgm:t>
    </dgm:pt>
    <dgm:pt modelId="{2BC0D0BA-36D9-4CD4-80BE-96F971B34897}" type="sibTrans" cxnId="{A7B54007-6F8C-4075-BB50-8F5C31863823}">
      <dgm:prSet/>
      <dgm:spPr/>
      <dgm:t>
        <a:bodyPr/>
        <a:lstStyle/>
        <a:p>
          <a:endParaRPr lang="ru-RU"/>
        </a:p>
      </dgm:t>
    </dgm:pt>
    <dgm:pt modelId="{6B002FEB-756B-4B18-9608-755D6FED819E}" type="parTrans" cxnId="{A7B54007-6F8C-4075-BB50-8F5C31863823}">
      <dgm:prSet/>
      <dgm:spPr/>
      <dgm:t>
        <a:bodyPr/>
        <a:lstStyle/>
        <a:p>
          <a:endParaRPr lang="ru-RU"/>
        </a:p>
      </dgm:t>
    </dgm:pt>
    <dgm:pt modelId="{6C35F055-D6D5-4EF2-92D4-B5A1EAC2636E}">
      <dgm:prSet/>
      <dgm:spPr/>
      <dgm:t>
        <a:bodyPr/>
        <a:lstStyle/>
        <a:p>
          <a:r>
            <a:rPr lang="ru-RU" dirty="0" smtClean="0"/>
            <a:t>Содержание теоретических и экспериментальных исследований</a:t>
          </a:r>
          <a:endParaRPr lang="ru-RU" dirty="0"/>
        </a:p>
      </dgm:t>
    </dgm:pt>
    <dgm:pt modelId="{9AB0D9F3-C339-4F9D-AB76-2F9B24F83CD5}">
      <dgm:prSet/>
      <dgm:spPr/>
      <dgm:t>
        <a:bodyPr/>
        <a:lstStyle/>
        <a:p>
          <a:r>
            <a:rPr lang="ru-RU" dirty="0" smtClean="0"/>
            <a:t>Обзор литературы </a:t>
          </a:r>
          <a:endParaRPr lang="ru-RU" dirty="0"/>
        </a:p>
      </dgm:t>
    </dgm:pt>
    <dgm:pt modelId="{7014C8A0-949F-4AD9-BB64-E76065D0B991}">
      <dgm:prSet custT="1"/>
      <dgm:spPr/>
      <dgm:t>
        <a:bodyPr/>
        <a:lstStyle/>
        <a:p>
          <a:endParaRPr lang="ru-RU" sz="500" dirty="0" smtClean="0"/>
        </a:p>
        <a:p>
          <a:r>
            <a:rPr lang="ru-RU" sz="900" dirty="0" smtClean="0"/>
            <a:t>Основная часть</a:t>
          </a:r>
        </a:p>
        <a:p>
          <a:endParaRPr lang="ru-RU" sz="500" dirty="0" smtClean="0"/>
        </a:p>
      </dgm:t>
    </dgm:pt>
    <dgm:pt modelId="{4CA9AEED-3CB4-480E-904F-0FB81A1F729D}" type="sibTrans" cxnId="{33CC4DA1-B721-4E5E-8958-89321ACDDF4E}">
      <dgm:prSet/>
      <dgm:spPr/>
      <dgm:t>
        <a:bodyPr/>
        <a:lstStyle/>
        <a:p>
          <a:endParaRPr lang="ru-RU"/>
        </a:p>
      </dgm:t>
    </dgm:pt>
    <dgm:pt modelId="{5BB056FB-F3C8-4A9C-A57A-510C1D7BD709}" type="parTrans" cxnId="{33CC4DA1-B721-4E5E-8958-89321ACDDF4E}">
      <dgm:prSet/>
      <dgm:spPr/>
      <dgm:t>
        <a:bodyPr/>
        <a:lstStyle/>
        <a:p>
          <a:endParaRPr lang="ru-RU"/>
        </a:p>
      </dgm:t>
    </dgm:pt>
    <dgm:pt modelId="{5715D398-19BD-4EF2-B7B4-5A7017860F32}" type="sibTrans" cxnId="{132C234B-36A2-4E79-A327-57B2726608FA}">
      <dgm:prSet/>
      <dgm:spPr/>
      <dgm:t>
        <a:bodyPr/>
        <a:lstStyle/>
        <a:p>
          <a:endParaRPr lang="ru-RU"/>
        </a:p>
      </dgm:t>
    </dgm:pt>
    <dgm:pt modelId="{28980A2C-BA72-4DA8-B471-BB9C1405E363}" type="parTrans" cxnId="{132C234B-36A2-4E79-A327-57B2726608FA}">
      <dgm:prSet/>
      <dgm:spPr/>
      <dgm:t>
        <a:bodyPr/>
        <a:lstStyle/>
        <a:p>
          <a:endParaRPr lang="ru-RU"/>
        </a:p>
      </dgm:t>
    </dgm:pt>
    <dgm:pt modelId="{70FD8CB5-520B-42FD-85F5-D1480B691D6A}" type="sibTrans" cxnId="{4D2618F4-E673-4E8E-84AF-90AC52AE23F0}">
      <dgm:prSet/>
      <dgm:spPr/>
      <dgm:t>
        <a:bodyPr/>
        <a:lstStyle/>
        <a:p>
          <a:endParaRPr lang="ru-RU"/>
        </a:p>
      </dgm:t>
    </dgm:pt>
    <dgm:pt modelId="{EA6BE737-552E-4157-8B36-5F2AEC86D0A3}" type="parTrans" cxnId="{4D2618F4-E673-4E8E-84AF-90AC52AE23F0}">
      <dgm:prSet/>
      <dgm:spPr/>
      <dgm:t>
        <a:bodyPr/>
        <a:lstStyle/>
        <a:p>
          <a:endParaRPr lang="ru-RU"/>
        </a:p>
      </dgm:t>
    </dgm:pt>
    <dgm:pt modelId="{0E990BE5-121F-4F4D-A9A5-016242C337CD}" type="pres">
      <dgm:prSet presAssocID="{A5E72FF9-EC12-42DA-A2C0-4768454980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F5D882-632D-466B-BB72-6CEFD8198D42}" type="pres">
      <dgm:prSet presAssocID="{B71CECC6-E0A8-45C0-9B63-C8EECD9F3EF7}" presName="composite" presStyleCnt="0"/>
      <dgm:spPr/>
    </dgm:pt>
    <dgm:pt modelId="{624F7F27-CDC6-4130-AA8D-72E9369F88D0}" type="pres">
      <dgm:prSet presAssocID="{B71CECC6-E0A8-45C0-9B63-C8EECD9F3EF7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6F6DE-4994-42E9-AED1-9CF51B977D3D}" type="pres">
      <dgm:prSet presAssocID="{B71CECC6-E0A8-45C0-9B63-C8EECD9F3EF7}" presName="parSh" presStyleLbl="node1" presStyleIdx="0" presStyleCnt="4"/>
      <dgm:spPr/>
      <dgm:t>
        <a:bodyPr/>
        <a:lstStyle/>
        <a:p>
          <a:endParaRPr lang="ru-RU"/>
        </a:p>
      </dgm:t>
    </dgm:pt>
    <dgm:pt modelId="{D7214D4C-5FE2-4CFE-9CFC-5B6CF56E67F8}" type="pres">
      <dgm:prSet presAssocID="{B71CECC6-E0A8-45C0-9B63-C8EECD9F3EF7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B30E3C-E6E6-4E3E-8BCD-8AF6A6D99B1D}" type="pres">
      <dgm:prSet presAssocID="{BF8ADE6C-FD8C-4C36-99CE-C175DBA4B210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946D544-E288-448F-8083-BDBB58E4C03B}" type="pres">
      <dgm:prSet presAssocID="{BF8ADE6C-FD8C-4C36-99CE-C175DBA4B210}" presName="connTx" presStyleLbl="sibTrans2D1" presStyleIdx="0" presStyleCnt="3"/>
      <dgm:spPr/>
      <dgm:t>
        <a:bodyPr/>
        <a:lstStyle/>
        <a:p>
          <a:endParaRPr lang="ru-RU"/>
        </a:p>
      </dgm:t>
    </dgm:pt>
    <dgm:pt modelId="{C462BF98-4410-44D0-AF17-0285B6B1B73D}" type="pres">
      <dgm:prSet presAssocID="{FB48D474-FAF2-43AF-89D6-763B99DF1C2E}" presName="composite" presStyleCnt="0"/>
      <dgm:spPr/>
    </dgm:pt>
    <dgm:pt modelId="{9B5CEC42-773A-4AA9-A4FE-02B3F3A298D5}" type="pres">
      <dgm:prSet presAssocID="{FB48D474-FAF2-43AF-89D6-763B99DF1C2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3358A-1C9C-4918-BEC2-D2EAF42E28A9}" type="pres">
      <dgm:prSet presAssocID="{FB48D474-FAF2-43AF-89D6-763B99DF1C2E}" presName="parSh" presStyleLbl="node1" presStyleIdx="1" presStyleCnt="4"/>
      <dgm:spPr/>
      <dgm:t>
        <a:bodyPr/>
        <a:lstStyle/>
        <a:p>
          <a:endParaRPr lang="ru-RU"/>
        </a:p>
      </dgm:t>
    </dgm:pt>
    <dgm:pt modelId="{CBF3FA1C-1FD9-490B-AE73-F0E1D6D4F186}" type="pres">
      <dgm:prSet presAssocID="{FB48D474-FAF2-43AF-89D6-763B99DF1C2E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84D95-9C4E-41ED-870C-198CACA46289}" type="pres">
      <dgm:prSet presAssocID="{67FD76EF-4F55-46F3-88F6-630C3882109D}" presName="sibTrans" presStyleLbl="sibTrans2D1" presStyleIdx="1" presStyleCnt="3"/>
      <dgm:spPr/>
      <dgm:t>
        <a:bodyPr/>
        <a:lstStyle/>
        <a:p>
          <a:endParaRPr lang="ru-RU"/>
        </a:p>
      </dgm:t>
    </dgm:pt>
    <dgm:pt modelId="{332FC304-4340-44D0-B217-700F324DB9B2}" type="pres">
      <dgm:prSet presAssocID="{67FD76EF-4F55-46F3-88F6-630C3882109D}" presName="connTx" presStyleLbl="sibTrans2D1" presStyleIdx="1" presStyleCnt="3"/>
      <dgm:spPr/>
      <dgm:t>
        <a:bodyPr/>
        <a:lstStyle/>
        <a:p>
          <a:endParaRPr lang="ru-RU"/>
        </a:p>
      </dgm:t>
    </dgm:pt>
    <dgm:pt modelId="{4DDFA7DC-A98C-4BE2-BB8E-C468734D8186}" type="pres">
      <dgm:prSet presAssocID="{AFA843DB-158B-42A6-B7E8-420C403DCDA7}" presName="composite" presStyleCnt="0"/>
      <dgm:spPr/>
    </dgm:pt>
    <dgm:pt modelId="{B8E977CA-0B78-4AC2-B8DA-0BE133EB87E7}" type="pres">
      <dgm:prSet presAssocID="{AFA843DB-158B-42A6-B7E8-420C403DCDA7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9BC500-366F-47EC-AA98-6A105CD0D1FF}" type="pres">
      <dgm:prSet presAssocID="{AFA843DB-158B-42A6-B7E8-420C403DCDA7}" presName="parSh" presStyleLbl="node1" presStyleIdx="2" presStyleCnt="4"/>
      <dgm:spPr/>
      <dgm:t>
        <a:bodyPr/>
        <a:lstStyle/>
        <a:p>
          <a:endParaRPr lang="ru-RU"/>
        </a:p>
      </dgm:t>
    </dgm:pt>
    <dgm:pt modelId="{6C67E6CB-6048-4145-BEF1-7057692B3D96}" type="pres">
      <dgm:prSet presAssocID="{AFA843DB-158B-42A6-B7E8-420C403DCDA7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F80390-AA7A-4558-B7E3-F63E4F9ABDFE}" type="pres">
      <dgm:prSet presAssocID="{FFD62A9E-0E56-45F9-97CC-5F0FB8A4DCBF}" presName="sibTrans" presStyleLbl="sibTrans2D1" presStyleIdx="2" presStyleCnt="3"/>
      <dgm:spPr/>
      <dgm:t>
        <a:bodyPr/>
        <a:lstStyle/>
        <a:p>
          <a:endParaRPr lang="ru-RU"/>
        </a:p>
      </dgm:t>
    </dgm:pt>
    <dgm:pt modelId="{7DB1EE1B-7108-41CE-8526-3F70EC64FAE4}" type="pres">
      <dgm:prSet presAssocID="{FFD62A9E-0E56-45F9-97CC-5F0FB8A4DCBF}" presName="connTx" presStyleLbl="sibTrans2D1" presStyleIdx="2" presStyleCnt="3"/>
      <dgm:spPr/>
      <dgm:t>
        <a:bodyPr/>
        <a:lstStyle/>
        <a:p>
          <a:endParaRPr lang="ru-RU"/>
        </a:p>
      </dgm:t>
    </dgm:pt>
    <dgm:pt modelId="{0BD501CC-B764-42FD-8CF1-A8DE9FAF3BE9}" type="pres">
      <dgm:prSet presAssocID="{7014C8A0-949F-4AD9-BB64-E76065D0B991}" presName="composite" presStyleCnt="0"/>
      <dgm:spPr/>
    </dgm:pt>
    <dgm:pt modelId="{A1C5AFB9-95C2-4E29-8820-079A36248E95}" type="pres">
      <dgm:prSet presAssocID="{7014C8A0-949F-4AD9-BB64-E76065D0B991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567D4-6D14-4F79-A8CC-41ED4EC46F19}" type="pres">
      <dgm:prSet presAssocID="{7014C8A0-949F-4AD9-BB64-E76065D0B991}" presName="parSh" presStyleLbl="node1" presStyleIdx="3" presStyleCnt="4"/>
      <dgm:spPr/>
      <dgm:t>
        <a:bodyPr/>
        <a:lstStyle/>
        <a:p>
          <a:endParaRPr lang="ru-RU"/>
        </a:p>
      </dgm:t>
    </dgm:pt>
    <dgm:pt modelId="{86301403-44C4-475B-9057-C53FC720EE30}" type="pres">
      <dgm:prSet presAssocID="{7014C8A0-949F-4AD9-BB64-E76065D0B991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5B6EC-1EEF-47BF-9AE5-9F157738F7AE}" type="presOf" srcId="{FFD62A9E-0E56-45F9-97CC-5F0FB8A4DCBF}" destId="{7DB1EE1B-7108-41CE-8526-3F70EC64FAE4}" srcOrd="1" destOrd="0" presId="urn:microsoft.com/office/officeart/2005/8/layout/process3"/>
    <dgm:cxn modelId="{A08795E5-A9AF-457C-A950-B1DCBDABD917}" srcId="{A5E72FF9-EC12-42DA-A2C0-47684549809A}" destId="{FB48D474-FAF2-43AF-89D6-763B99DF1C2E}" srcOrd="1" destOrd="0" parTransId="{F93D5060-57BD-46EC-8B97-B661D5AB383C}" sibTransId="{67FD76EF-4F55-46F3-88F6-630C3882109D}"/>
    <dgm:cxn modelId="{56EE7721-9CC5-4FBC-AADF-F919ABB1BCF4}" type="presOf" srcId="{FB48D474-FAF2-43AF-89D6-763B99DF1C2E}" destId="{8F13358A-1C9C-4918-BEC2-D2EAF42E28A9}" srcOrd="1" destOrd="0" presId="urn:microsoft.com/office/officeart/2005/8/layout/process3"/>
    <dgm:cxn modelId="{D958EF1C-98E9-452D-8A94-7F46799C8C85}" type="presOf" srcId="{6C22FE23-237A-442E-AE56-E7A3E9980FC5}" destId="{6C67E6CB-6048-4145-BEF1-7057692B3D96}" srcOrd="0" destOrd="5" presId="urn:microsoft.com/office/officeart/2005/8/layout/process3"/>
    <dgm:cxn modelId="{73BCC8CD-8A43-44FF-A33D-CFF16BA1FDFC}" srcId="{AFA843DB-158B-42A6-B7E8-420C403DCDA7}" destId="{00E6A84F-6E0F-4C3D-9A9C-FE8C023892CD}" srcOrd="7" destOrd="0" parTransId="{DB9A896A-3CAE-4BD2-9266-3DEA90128083}" sibTransId="{22376A91-5C46-46FD-870A-21186226CE15}"/>
    <dgm:cxn modelId="{5D3D5986-BC61-4F8F-B8B4-ABC998508AA2}" type="presOf" srcId="{67FD76EF-4F55-46F3-88F6-630C3882109D}" destId="{B7984D95-9C4E-41ED-870C-198CACA46289}" srcOrd="0" destOrd="0" presId="urn:microsoft.com/office/officeart/2005/8/layout/process3"/>
    <dgm:cxn modelId="{64D1E392-3F79-4C7B-BDF6-78EC3105D479}" type="presOf" srcId="{6C35F055-D6D5-4EF2-92D4-B5A1EAC2636E}" destId="{86301403-44C4-475B-9057-C53FC720EE30}" srcOrd="0" destOrd="1" presId="urn:microsoft.com/office/officeart/2005/8/layout/process3"/>
    <dgm:cxn modelId="{7981B25C-ECD6-45E4-BABA-17C853A975AD}" type="presOf" srcId="{33FFDDBB-D8D4-4373-81D3-4BFD97DF51DF}" destId="{6C67E6CB-6048-4145-BEF1-7057692B3D96}" srcOrd="0" destOrd="1" presId="urn:microsoft.com/office/officeart/2005/8/layout/process3"/>
    <dgm:cxn modelId="{9CCFE4D3-B4F2-400E-BE87-8966BAE8A03E}" type="presOf" srcId="{EE1C3E21-B04B-4496-B7D9-A01B93777501}" destId="{D7214D4C-5FE2-4CFE-9CFC-5B6CF56E67F8}" srcOrd="0" destOrd="1" presId="urn:microsoft.com/office/officeart/2005/8/layout/process3"/>
    <dgm:cxn modelId="{8BBD09B3-A3D5-44A3-825B-30EB1C2B19DF}" type="presOf" srcId="{C284F019-FE5B-4A74-B04E-98FE96CEC503}" destId="{6C67E6CB-6048-4145-BEF1-7057692B3D96}" srcOrd="0" destOrd="4" presId="urn:microsoft.com/office/officeart/2005/8/layout/process3"/>
    <dgm:cxn modelId="{B12DA0BD-4326-46B1-A7BA-8B88383CA921}" srcId="{B71CECC6-E0A8-45C0-9B63-C8EECD9F3EF7}" destId="{EE1C3E21-B04B-4496-B7D9-A01B93777501}" srcOrd="1" destOrd="0" parTransId="{2C64E2C6-FD73-43BE-BF60-9D900C4ED68C}" sibTransId="{6D07A75D-6CBC-4A64-9EAE-690226115EC2}"/>
    <dgm:cxn modelId="{83BC9AA9-4D90-4AC5-8BB3-B79480C4C064}" srcId="{A5E72FF9-EC12-42DA-A2C0-47684549809A}" destId="{B71CECC6-E0A8-45C0-9B63-C8EECD9F3EF7}" srcOrd="0" destOrd="0" parTransId="{4A416E29-2812-4441-86C2-3DD98E6BBF44}" sibTransId="{BF8ADE6C-FD8C-4C36-99CE-C175DBA4B210}"/>
    <dgm:cxn modelId="{12EC736E-EED6-4661-B763-95D52C58D5E7}" type="presOf" srcId="{7014C8A0-949F-4AD9-BB64-E76065D0B991}" destId="{A1C5AFB9-95C2-4E29-8820-079A36248E95}" srcOrd="0" destOrd="0" presId="urn:microsoft.com/office/officeart/2005/8/layout/process3"/>
    <dgm:cxn modelId="{5B7317D4-CDEE-4062-B47D-A2762EC8DE65}" type="presOf" srcId="{00E6A84F-6E0F-4C3D-9A9C-FE8C023892CD}" destId="{6C67E6CB-6048-4145-BEF1-7057692B3D96}" srcOrd="0" destOrd="7" presId="urn:microsoft.com/office/officeart/2005/8/layout/process3"/>
    <dgm:cxn modelId="{68BDEE8A-4F77-4963-B45A-3EBCD5C04949}" type="presOf" srcId="{2F9C8A14-5FD5-456C-B98A-2FDE2F932C9B}" destId="{D7214D4C-5FE2-4CFE-9CFC-5B6CF56E67F8}" srcOrd="0" destOrd="0" presId="urn:microsoft.com/office/officeart/2005/8/layout/process3"/>
    <dgm:cxn modelId="{502383DE-3BCE-408D-943B-55DBDBDFE901}" type="presOf" srcId="{24D8CF2F-B800-4DF4-95FA-0F0B514F3D17}" destId="{CBF3FA1C-1FD9-490B-AE73-F0E1D6D4F186}" srcOrd="0" destOrd="0" presId="urn:microsoft.com/office/officeart/2005/8/layout/process3"/>
    <dgm:cxn modelId="{CB42F5B5-9361-4763-B632-2CEB40D3E35B}" type="presOf" srcId="{A5E72FF9-EC12-42DA-A2C0-47684549809A}" destId="{0E990BE5-121F-4F4D-A9A5-016242C337CD}" srcOrd="0" destOrd="0" presId="urn:microsoft.com/office/officeart/2005/8/layout/process3"/>
    <dgm:cxn modelId="{8A5B8FF7-D33F-49E1-A0DE-F92EB6BD52C9}" type="presOf" srcId="{D6FB9E30-023B-417F-AB86-2D6C90A0AEB5}" destId="{6C67E6CB-6048-4145-BEF1-7057692B3D96}" srcOrd="0" destOrd="2" presId="urn:microsoft.com/office/officeart/2005/8/layout/process3"/>
    <dgm:cxn modelId="{D9465F5F-F60E-4C8A-BC94-FDEB3F658DAA}" type="presOf" srcId="{67FD76EF-4F55-46F3-88F6-630C3882109D}" destId="{332FC304-4340-44D0-B217-700F324DB9B2}" srcOrd="1" destOrd="0" presId="urn:microsoft.com/office/officeart/2005/8/layout/process3"/>
    <dgm:cxn modelId="{E3F2A90F-1B52-4BD1-82CD-849058E51E4F}" type="presOf" srcId="{7014C8A0-949F-4AD9-BB64-E76065D0B991}" destId="{4BF567D4-6D14-4F79-A8CC-41ED4EC46F19}" srcOrd="1" destOrd="0" presId="urn:microsoft.com/office/officeart/2005/8/layout/process3"/>
    <dgm:cxn modelId="{D74F9B55-751B-459E-9887-2A9C7AE4C689}" srcId="{AFA843DB-158B-42A6-B7E8-420C403DCDA7}" destId="{0FCE801D-45AA-4DD7-815E-20519A06DB7B}" srcOrd="3" destOrd="0" parTransId="{F3C8CFCB-6929-48F7-A33F-671D626281CD}" sibTransId="{D1E1FE41-35A8-4FCB-A607-A0E622003A03}"/>
    <dgm:cxn modelId="{F5DC20ED-DAF6-43CB-A4EB-393173EB2880}" type="presOf" srcId="{9AB0D9F3-C339-4F9D-AB76-2F9B24F83CD5}" destId="{86301403-44C4-475B-9057-C53FC720EE30}" srcOrd="0" destOrd="0" presId="urn:microsoft.com/office/officeart/2005/8/layout/process3"/>
    <dgm:cxn modelId="{7E7F3220-EA00-44D8-9276-50C51C348F12}" type="presOf" srcId="{54EC18CA-4B4D-4981-A9B9-385B865B0F4D}" destId="{D7214D4C-5FE2-4CFE-9CFC-5B6CF56E67F8}" srcOrd="0" destOrd="4" presId="urn:microsoft.com/office/officeart/2005/8/layout/process3"/>
    <dgm:cxn modelId="{BEE9AD14-F642-4677-B2BF-6C304B7380BC}" type="presOf" srcId="{72E69ACD-9180-46C7-A925-73B1FA5117A7}" destId="{6C67E6CB-6048-4145-BEF1-7057692B3D96}" srcOrd="0" destOrd="0" presId="urn:microsoft.com/office/officeart/2005/8/layout/process3"/>
    <dgm:cxn modelId="{A3527688-A1B8-4298-980D-9E7429A25240}" type="presOf" srcId="{AFA843DB-158B-42A6-B7E8-420C403DCDA7}" destId="{0E9BC500-366F-47EC-AA98-6A105CD0D1FF}" srcOrd="1" destOrd="0" presId="urn:microsoft.com/office/officeart/2005/8/layout/process3"/>
    <dgm:cxn modelId="{15C49147-97BE-4F7B-8622-ADBDF09A61EF}" type="presOf" srcId="{AFA843DB-158B-42A6-B7E8-420C403DCDA7}" destId="{B8E977CA-0B78-4AC2-B8DA-0BE133EB87E7}" srcOrd="0" destOrd="0" presId="urn:microsoft.com/office/officeart/2005/8/layout/process3"/>
    <dgm:cxn modelId="{B1973FAD-137A-46F4-9857-8A79A47D547B}" srcId="{B71CECC6-E0A8-45C0-9B63-C8EECD9F3EF7}" destId="{6312B33E-7CA3-44BF-AD56-A0AEA20A6F00}" srcOrd="2" destOrd="0" parTransId="{89A13BEB-0CC6-4906-8321-55EE9287109F}" sibTransId="{011DF8AA-EC4E-4C6D-AFBB-48911D3B0697}"/>
    <dgm:cxn modelId="{5F0C0FBB-F608-4397-BE2E-188443FA3FA2}" srcId="{B71CECC6-E0A8-45C0-9B63-C8EECD9F3EF7}" destId="{67C45DC2-7FCC-48E6-ABAD-F644002A8B1A}" srcOrd="3" destOrd="0" parTransId="{229FFCEE-2888-4A12-8DF9-653BE6931B2C}" sibTransId="{8105D642-AD66-4C7B-8CDF-828484B0DA4B}"/>
    <dgm:cxn modelId="{6D4B12ED-5D1C-4ADB-B4E9-DAB11E6028F7}" type="presOf" srcId="{D477C39F-FD71-428E-AE13-58D22DBCA9A2}" destId="{86301403-44C4-475B-9057-C53FC720EE30}" srcOrd="0" destOrd="2" presId="urn:microsoft.com/office/officeart/2005/8/layout/process3"/>
    <dgm:cxn modelId="{BE0001DA-8C40-4857-B323-D5C3175370F7}" srcId="{A5E72FF9-EC12-42DA-A2C0-47684549809A}" destId="{AFA843DB-158B-42A6-B7E8-420C403DCDA7}" srcOrd="2" destOrd="0" parTransId="{F3F7E8DA-713C-457F-9966-33FAC45CACF2}" sibTransId="{FFD62A9E-0E56-45F9-97CC-5F0FB8A4DCBF}"/>
    <dgm:cxn modelId="{7616023F-9B68-41D9-82D2-BC019CBC5BAA}" srcId="{AFA843DB-158B-42A6-B7E8-420C403DCDA7}" destId="{72E69ACD-9180-46C7-A925-73B1FA5117A7}" srcOrd="0" destOrd="0" parTransId="{AE38B141-5138-457B-84C6-2C9DEBC4777C}" sibTransId="{3428BDCA-F5FC-4AC4-9B69-BF7F8FAC0D01}"/>
    <dgm:cxn modelId="{57A8261D-88BB-45E1-A3B3-53ED5191B5C0}" type="presOf" srcId="{B71CECC6-E0A8-45C0-9B63-C8EECD9F3EF7}" destId="{624F7F27-CDC6-4130-AA8D-72E9369F88D0}" srcOrd="0" destOrd="0" presId="urn:microsoft.com/office/officeart/2005/8/layout/process3"/>
    <dgm:cxn modelId="{B1A09615-A6C4-4996-8BCF-A202F3B6949F}" type="presOf" srcId="{BF8ADE6C-FD8C-4C36-99CE-C175DBA4B210}" destId="{64B30E3C-E6E6-4E3E-8BCD-8AF6A6D99B1D}" srcOrd="0" destOrd="0" presId="urn:microsoft.com/office/officeart/2005/8/layout/process3"/>
    <dgm:cxn modelId="{DEB0C45C-3E06-434C-9CE0-D02EF02A128C}" type="presOf" srcId="{BF8ADE6C-FD8C-4C36-99CE-C175DBA4B210}" destId="{5946D544-E288-448F-8083-BDBB58E4C03B}" srcOrd="1" destOrd="0" presId="urn:microsoft.com/office/officeart/2005/8/layout/process3"/>
    <dgm:cxn modelId="{41F827DD-DA19-4C47-BBCF-DD1B6598172E}" type="presOf" srcId="{FFD62A9E-0E56-45F9-97CC-5F0FB8A4DCBF}" destId="{40F80390-AA7A-4558-B7E3-F63E4F9ABDFE}" srcOrd="0" destOrd="0" presId="urn:microsoft.com/office/officeart/2005/8/layout/process3"/>
    <dgm:cxn modelId="{132C234B-36A2-4E79-A327-57B2726608FA}" srcId="{7014C8A0-949F-4AD9-BB64-E76065D0B991}" destId="{6C35F055-D6D5-4EF2-92D4-B5A1EAC2636E}" srcOrd="1" destOrd="0" parTransId="{28980A2C-BA72-4DA8-B471-BB9C1405E363}" sibTransId="{5715D398-19BD-4EF2-B7B4-5A7017860F32}"/>
    <dgm:cxn modelId="{D1B1AD53-00E8-44D4-83E5-E0A60D8B4620}" type="presOf" srcId="{0FCE801D-45AA-4DD7-815E-20519A06DB7B}" destId="{6C67E6CB-6048-4145-BEF1-7057692B3D96}" srcOrd="0" destOrd="3" presId="urn:microsoft.com/office/officeart/2005/8/layout/process3"/>
    <dgm:cxn modelId="{237239A0-2F4E-459B-BA0D-4CD11F290C92}" type="presOf" srcId="{67C45DC2-7FCC-48E6-ABAD-F644002A8B1A}" destId="{D7214D4C-5FE2-4CFE-9CFC-5B6CF56E67F8}" srcOrd="0" destOrd="3" presId="urn:microsoft.com/office/officeart/2005/8/layout/process3"/>
    <dgm:cxn modelId="{C43074EC-FA8D-4093-8AD9-22C7D1577298}" srcId="{AFA843DB-158B-42A6-B7E8-420C403DCDA7}" destId="{6C22FE23-237A-442E-AE56-E7A3E9980FC5}" srcOrd="5" destOrd="0" parTransId="{9F75FE4A-CFD5-4B0F-9755-261C478CE8FC}" sibTransId="{CC8BEF23-66D5-4551-B7E3-88542CE9ECE6}"/>
    <dgm:cxn modelId="{D10B9A68-8BB0-4FB1-ACB9-79347497C64C}" type="presOf" srcId="{6312B33E-7CA3-44BF-AD56-A0AEA20A6F00}" destId="{D7214D4C-5FE2-4CFE-9CFC-5B6CF56E67F8}" srcOrd="0" destOrd="2" presId="urn:microsoft.com/office/officeart/2005/8/layout/process3"/>
    <dgm:cxn modelId="{4FD838F7-9B0D-45C1-AEB5-F5A96643FC50}" type="presOf" srcId="{D02FEC7B-524E-4649-8217-42546B3E2469}" destId="{6C67E6CB-6048-4145-BEF1-7057692B3D96}" srcOrd="0" destOrd="6" presId="urn:microsoft.com/office/officeart/2005/8/layout/process3"/>
    <dgm:cxn modelId="{317E0F9E-B123-4AB7-ACC5-9073C2B954C8}" srcId="{B71CECC6-E0A8-45C0-9B63-C8EECD9F3EF7}" destId="{2F9C8A14-5FD5-456C-B98A-2FDE2F932C9B}" srcOrd="0" destOrd="0" parTransId="{2F5979B9-BE84-47F8-A846-E5612974349C}" sibTransId="{284F07ED-534A-4C73-8A31-A9CE9C9F1ECD}"/>
    <dgm:cxn modelId="{75549026-DF35-40D0-83F2-C834DB119FD1}" type="presOf" srcId="{B71CECC6-E0A8-45C0-9B63-C8EECD9F3EF7}" destId="{2346F6DE-4994-42E9-AED1-9CF51B977D3D}" srcOrd="1" destOrd="0" presId="urn:microsoft.com/office/officeart/2005/8/layout/process3"/>
    <dgm:cxn modelId="{EBAA5BC6-A997-46E8-BF35-FC3DB47B94E5}" srcId="{AFA843DB-158B-42A6-B7E8-420C403DCDA7}" destId="{D6FB9E30-023B-417F-AB86-2D6C90A0AEB5}" srcOrd="2" destOrd="0" parTransId="{F4B5EAF7-695F-46F1-999D-47B91575A9AA}" sibTransId="{1BD68CD0-0729-4E30-9007-79B048F9562E}"/>
    <dgm:cxn modelId="{A7B54007-6F8C-4075-BB50-8F5C31863823}" srcId="{7014C8A0-949F-4AD9-BB64-E76065D0B991}" destId="{D477C39F-FD71-428E-AE13-58D22DBCA9A2}" srcOrd="2" destOrd="0" parTransId="{6B002FEB-756B-4B18-9608-755D6FED819E}" sibTransId="{2BC0D0BA-36D9-4CD4-80BE-96F971B34897}"/>
    <dgm:cxn modelId="{4D2618F4-E673-4E8E-84AF-90AC52AE23F0}" srcId="{7014C8A0-949F-4AD9-BB64-E76065D0B991}" destId="{9AB0D9F3-C339-4F9D-AB76-2F9B24F83CD5}" srcOrd="0" destOrd="0" parTransId="{EA6BE737-552E-4157-8B36-5F2AEC86D0A3}" sibTransId="{70FD8CB5-520B-42FD-85F5-D1480B691D6A}"/>
    <dgm:cxn modelId="{33CC4DA1-B721-4E5E-8958-89321ACDDF4E}" srcId="{A5E72FF9-EC12-42DA-A2C0-47684549809A}" destId="{7014C8A0-949F-4AD9-BB64-E76065D0B991}" srcOrd="3" destOrd="0" parTransId="{5BB056FB-F3C8-4A9C-A57A-510C1D7BD709}" sibTransId="{4CA9AEED-3CB4-480E-904F-0FB81A1F729D}"/>
    <dgm:cxn modelId="{CCFAE393-4A2B-4B9C-A82E-BA2DEEC2ED9A}" srcId="{FB48D474-FAF2-43AF-89D6-763B99DF1C2E}" destId="{24D8CF2F-B800-4DF4-95FA-0F0B514F3D17}" srcOrd="0" destOrd="0" parTransId="{0EEFDCB4-FD8D-48A0-8E22-A110FC633512}" sibTransId="{B62F8C38-7001-457A-A203-3D7D3CEC1F5D}"/>
    <dgm:cxn modelId="{A80E8629-B7DE-4EC4-8E79-6A40B3C3113F}" srcId="{AFA843DB-158B-42A6-B7E8-420C403DCDA7}" destId="{33FFDDBB-D8D4-4373-81D3-4BFD97DF51DF}" srcOrd="1" destOrd="0" parTransId="{77CD1CBC-83BE-4C7D-BFB7-7E7740EFD491}" sibTransId="{4B30AB3B-F49E-4D85-80EF-F85C003795AE}"/>
    <dgm:cxn modelId="{8FFED06A-705F-4D59-84C3-4AB4A03FC9F5}" srcId="{B71CECC6-E0A8-45C0-9B63-C8EECD9F3EF7}" destId="{54EC18CA-4B4D-4981-A9B9-385B865B0F4D}" srcOrd="4" destOrd="0" parTransId="{BBEC6322-C699-4DDB-AFBB-67ED38A015C7}" sibTransId="{AD820ADB-CCD7-4174-8E46-3C70F1C08A43}"/>
    <dgm:cxn modelId="{4F0ECB63-F311-4DB1-A7A9-3E9B66D61B40}" srcId="{AFA843DB-158B-42A6-B7E8-420C403DCDA7}" destId="{C284F019-FE5B-4A74-B04E-98FE96CEC503}" srcOrd="4" destOrd="0" parTransId="{9F8B26C4-DC95-41C4-BC55-A0962DBD8C96}" sibTransId="{8E593151-50BB-43FB-8794-D022A501EA33}"/>
    <dgm:cxn modelId="{AE2E104C-2BE8-4FEA-9CF5-8A09C12BBF47}" type="presOf" srcId="{FB48D474-FAF2-43AF-89D6-763B99DF1C2E}" destId="{9B5CEC42-773A-4AA9-A4FE-02B3F3A298D5}" srcOrd="0" destOrd="0" presId="urn:microsoft.com/office/officeart/2005/8/layout/process3"/>
    <dgm:cxn modelId="{A9962719-EC93-46BE-846C-EFCE270000E0}" srcId="{AFA843DB-158B-42A6-B7E8-420C403DCDA7}" destId="{D02FEC7B-524E-4649-8217-42546B3E2469}" srcOrd="6" destOrd="0" parTransId="{A6A729C1-2B2B-4B4A-8476-3C1D7CE5C5A7}" sibTransId="{43C49E66-BDAF-4D72-86DB-E57BCF88F0D9}"/>
    <dgm:cxn modelId="{277496A3-699F-41F4-A20A-49B86A8D1D4C}" type="presParOf" srcId="{0E990BE5-121F-4F4D-A9A5-016242C337CD}" destId="{7CF5D882-632D-466B-BB72-6CEFD8198D42}" srcOrd="0" destOrd="0" presId="urn:microsoft.com/office/officeart/2005/8/layout/process3"/>
    <dgm:cxn modelId="{306B518E-C2A6-407E-B523-081997789868}" type="presParOf" srcId="{7CF5D882-632D-466B-BB72-6CEFD8198D42}" destId="{624F7F27-CDC6-4130-AA8D-72E9369F88D0}" srcOrd="0" destOrd="0" presId="urn:microsoft.com/office/officeart/2005/8/layout/process3"/>
    <dgm:cxn modelId="{C6414B1C-383A-45A1-B8B9-537271512BA1}" type="presParOf" srcId="{7CF5D882-632D-466B-BB72-6CEFD8198D42}" destId="{2346F6DE-4994-42E9-AED1-9CF51B977D3D}" srcOrd="1" destOrd="0" presId="urn:microsoft.com/office/officeart/2005/8/layout/process3"/>
    <dgm:cxn modelId="{83DE00D0-C6EC-43C3-904B-BC39C66FF824}" type="presParOf" srcId="{7CF5D882-632D-466B-BB72-6CEFD8198D42}" destId="{D7214D4C-5FE2-4CFE-9CFC-5B6CF56E67F8}" srcOrd="2" destOrd="0" presId="urn:microsoft.com/office/officeart/2005/8/layout/process3"/>
    <dgm:cxn modelId="{159DC12C-C2A2-404F-A62D-1E5E0F294A75}" type="presParOf" srcId="{0E990BE5-121F-4F4D-A9A5-016242C337CD}" destId="{64B30E3C-E6E6-4E3E-8BCD-8AF6A6D99B1D}" srcOrd="1" destOrd="0" presId="urn:microsoft.com/office/officeart/2005/8/layout/process3"/>
    <dgm:cxn modelId="{BBADAA13-70D7-46EA-A4EB-BBE774B4443B}" type="presParOf" srcId="{64B30E3C-E6E6-4E3E-8BCD-8AF6A6D99B1D}" destId="{5946D544-E288-448F-8083-BDBB58E4C03B}" srcOrd="0" destOrd="0" presId="urn:microsoft.com/office/officeart/2005/8/layout/process3"/>
    <dgm:cxn modelId="{A5F92A4C-C823-4139-8D8D-EB0D20BC65DF}" type="presParOf" srcId="{0E990BE5-121F-4F4D-A9A5-016242C337CD}" destId="{C462BF98-4410-44D0-AF17-0285B6B1B73D}" srcOrd="2" destOrd="0" presId="urn:microsoft.com/office/officeart/2005/8/layout/process3"/>
    <dgm:cxn modelId="{5FF44946-A707-4589-ACCE-F0DAD598CAB3}" type="presParOf" srcId="{C462BF98-4410-44D0-AF17-0285B6B1B73D}" destId="{9B5CEC42-773A-4AA9-A4FE-02B3F3A298D5}" srcOrd="0" destOrd="0" presId="urn:microsoft.com/office/officeart/2005/8/layout/process3"/>
    <dgm:cxn modelId="{647297EE-A2CD-44DF-941C-3171971357BE}" type="presParOf" srcId="{C462BF98-4410-44D0-AF17-0285B6B1B73D}" destId="{8F13358A-1C9C-4918-BEC2-D2EAF42E28A9}" srcOrd="1" destOrd="0" presId="urn:microsoft.com/office/officeart/2005/8/layout/process3"/>
    <dgm:cxn modelId="{185E8655-654A-4DA6-9F96-A5FB3B8EA97C}" type="presParOf" srcId="{C462BF98-4410-44D0-AF17-0285B6B1B73D}" destId="{CBF3FA1C-1FD9-490B-AE73-F0E1D6D4F186}" srcOrd="2" destOrd="0" presId="urn:microsoft.com/office/officeart/2005/8/layout/process3"/>
    <dgm:cxn modelId="{3E017C6D-C536-47CA-8A74-2A1C497DAE6A}" type="presParOf" srcId="{0E990BE5-121F-4F4D-A9A5-016242C337CD}" destId="{B7984D95-9C4E-41ED-870C-198CACA46289}" srcOrd="3" destOrd="0" presId="urn:microsoft.com/office/officeart/2005/8/layout/process3"/>
    <dgm:cxn modelId="{8DD38766-09BE-4B9A-8744-524398936DDD}" type="presParOf" srcId="{B7984D95-9C4E-41ED-870C-198CACA46289}" destId="{332FC304-4340-44D0-B217-700F324DB9B2}" srcOrd="0" destOrd="0" presId="urn:microsoft.com/office/officeart/2005/8/layout/process3"/>
    <dgm:cxn modelId="{EF8B026A-C32D-424F-94F8-431E192C14CC}" type="presParOf" srcId="{0E990BE5-121F-4F4D-A9A5-016242C337CD}" destId="{4DDFA7DC-A98C-4BE2-BB8E-C468734D8186}" srcOrd="4" destOrd="0" presId="urn:microsoft.com/office/officeart/2005/8/layout/process3"/>
    <dgm:cxn modelId="{C7AB4405-1F97-4663-BE59-8018BCC28678}" type="presParOf" srcId="{4DDFA7DC-A98C-4BE2-BB8E-C468734D8186}" destId="{B8E977CA-0B78-4AC2-B8DA-0BE133EB87E7}" srcOrd="0" destOrd="0" presId="urn:microsoft.com/office/officeart/2005/8/layout/process3"/>
    <dgm:cxn modelId="{952B1E4B-4E09-465E-B9F7-1211F0D01F38}" type="presParOf" srcId="{4DDFA7DC-A98C-4BE2-BB8E-C468734D8186}" destId="{0E9BC500-366F-47EC-AA98-6A105CD0D1FF}" srcOrd="1" destOrd="0" presId="urn:microsoft.com/office/officeart/2005/8/layout/process3"/>
    <dgm:cxn modelId="{65559313-AF84-45EF-9B59-82A64FF5B34A}" type="presParOf" srcId="{4DDFA7DC-A98C-4BE2-BB8E-C468734D8186}" destId="{6C67E6CB-6048-4145-BEF1-7057692B3D96}" srcOrd="2" destOrd="0" presId="urn:microsoft.com/office/officeart/2005/8/layout/process3"/>
    <dgm:cxn modelId="{DBED0D55-6693-42CE-B564-1877EDB01621}" type="presParOf" srcId="{0E990BE5-121F-4F4D-A9A5-016242C337CD}" destId="{40F80390-AA7A-4558-B7E3-F63E4F9ABDFE}" srcOrd="5" destOrd="0" presId="urn:microsoft.com/office/officeart/2005/8/layout/process3"/>
    <dgm:cxn modelId="{C3F0F197-40F8-462D-9D6A-38EEF02006AE}" type="presParOf" srcId="{40F80390-AA7A-4558-B7E3-F63E4F9ABDFE}" destId="{7DB1EE1B-7108-41CE-8526-3F70EC64FAE4}" srcOrd="0" destOrd="0" presId="urn:microsoft.com/office/officeart/2005/8/layout/process3"/>
    <dgm:cxn modelId="{D0259337-0475-4929-BE67-2D0F96C9DC87}" type="presParOf" srcId="{0E990BE5-121F-4F4D-A9A5-016242C337CD}" destId="{0BD501CC-B764-42FD-8CF1-A8DE9FAF3BE9}" srcOrd="6" destOrd="0" presId="urn:microsoft.com/office/officeart/2005/8/layout/process3"/>
    <dgm:cxn modelId="{1DE1E4D8-7571-404D-96B3-7A687A761C59}" type="presParOf" srcId="{0BD501CC-B764-42FD-8CF1-A8DE9FAF3BE9}" destId="{A1C5AFB9-95C2-4E29-8820-079A36248E95}" srcOrd="0" destOrd="0" presId="urn:microsoft.com/office/officeart/2005/8/layout/process3"/>
    <dgm:cxn modelId="{A043BEFF-BFAA-4A0F-8D87-3AD58AEBD43E}" type="presParOf" srcId="{0BD501CC-B764-42FD-8CF1-A8DE9FAF3BE9}" destId="{4BF567D4-6D14-4F79-A8CC-41ED4EC46F19}" srcOrd="1" destOrd="0" presId="urn:microsoft.com/office/officeart/2005/8/layout/process3"/>
    <dgm:cxn modelId="{F698198C-D70A-49DF-A16F-35E6B0104ED8}" type="presParOf" srcId="{0BD501CC-B764-42FD-8CF1-A8DE9FAF3BE9}" destId="{86301403-44C4-475B-9057-C53FC720EE3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E72FF9-EC12-42DA-A2C0-47684549809A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99B5E2-8074-4239-A857-F05B7DE1B754}">
      <dgm:prSet/>
      <dgm:spPr/>
      <dgm:t>
        <a:bodyPr/>
        <a:lstStyle/>
        <a:p>
          <a:r>
            <a:rPr lang="ru-RU" dirty="0" smtClean="0"/>
            <a:t>Заключение</a:t>
          </a:r>
          <a:endParaRPr lang="ru-RU" dirty="0"/>
        </a:p>
      </dgm:t>
    </dgm:pt>
    <dgm:pt modelId="{3D08CB0C-FD43-4836-8838-848846CA4714}" type="parTrans" cxnId="{654C70A6-0C6A-4960-AD70-89D9BAD40AD1}">
      <dgm:prSet/>
      <dgm:spPr/>
      <dgm:t>
        <a:bodyPr/>
        <a:lstStyle/>
        <a:p>
          <a:endParaRPr lang="ru-RU"/>
        </a:p>
      </dgm:t>
    </dgm:pt>
    <dgm:pt modelId="{486DABB8-CED3-4E35-B93D-22CEC221DDD8}" type="sibTrans" cxnId="{654C70A6-0C6A-4960-AD70-89D9BAD40AD1}">
      <dgm:prSet/>
      <dgm:spPr/>
      <dgm:t>
        <a:bodyPr/>
        <a:lstStyle/>
        <a:p>
          <a:endParaRPr lang="ru-RU"/>
        </a:p>
      </dgm:t>
    </dgm:pt>
    <dgm:pt modelId="{1B01FAE9-1FF1-4FBC-B311-A39572B669A7}">
      <dgm:prSet/>
      <dgm:spPr/>
      <dgm:t>
        <a:bodyPr/>
        <a:lstStyle/>
        <a:p>
          <a:r>
            <a:rPr lang="ru-RU" dirty="0" smtClean="0"/>
            <a:t>Список используемой литературы</a:t>
          </a:r>
          <a:endParaRPr lang="ru-RU" dirty="0"/>
        </a:p>
      </dgm:t>
    </dgm:pt>
    <dgm:pt modelId="{DD19B386-AEFB-4BCE-BA5D-7A2D9F28EEAF}" type="parTrans" cxnId="{13A3B15A-13D2-4332-A31D-59F54ED3435A}">
      <dgm:prSet/>
      <dgm:spPr/>
      <dgm:t>
        <a:bodyPr/>
        <a:lstStyle/>
        <a:p>
          <a:endParaRPr lang="ru-RU"/>
        </a:p>
      </dgm:t>
    </dgm:pt>
    <dgm:pt modelId="{B8B87177-2774-451C-891F-62EC970A07DB}" type="sibTrans" cxnId="{13A3B15A-13D2-4332-A31D-59F54ED3435A}">
      <dgm:prSet/>
      <dgm:spPr/>
      <dgm:t>
        <a:bodyPr/>
        <a:lstStyle/>
        <a:p>
          <a:endParaRPr lang="ru-RU"/>
        </a:p>
      </dgm:t>
    </dgm:pt>
    <dgm:pt modelId="{C47EC46E-F6DA-48AD-A732-40793C2A767A}">
      <dgm:prSet/>
      <dgm:spPr/>
      <dgm:t>
        <a:bodyPr/>
        <a:lstStyle/>
        <a:p>
          <a:r>
            <a:rPr lang="ru-RU" dirty="0" smtClean="0"/>
            <a:t>Приложения </a:t>
          </a:r>
          <a:endParaRPr lang="ru-RU" dirty="0"/>
        </a:p>
      </dgm:t>
    </dgm:pt>
    <dgm:pt modelId="{D7C60DC1-8F38-41A3-A57F-789025111371}" type="parTrans" cxnId="{7F1344D8-DB1A-4A0D-A37B-8D171D7B8638}">
      <dgm:prSet/>
      <dgm:spPr/>
      <dgm:t>
        <a:bodyPr/>
        <a:lstStyle/>
        <a:p>
          <a:endParaRPr lang="ru-RU"/>
        </a:p>
      </dgm:t>
    </dgm:pt>
    <dgm:pt modelId="{5DEBA3CE-4AC1-4AEE-A893-208D18231621}" type="sibTrans" cxnId="{7F1344D8-DB1A-4A0D-A37B-8D171D7B8638}">
      <dgm:prSet/>
      <dgm:spPr/>
      <dgm:t>
        <a:bodyPr/>
        <a:lstStyle/>
        <a:p>
          <a:endParaRPr lang="ru-RU"/>
        </a:p>
      </dgm:t>
    </dgm:pt>
    <dgm:pt modelId="{4346808D-6C4B-4C07-9351-5E25FE8DBB51}">
      <dgm:prSet/>
      <dgm:spPr/>
      <dgm:t>
        <a:bodyPr/>
        <a:lstStyle/>
        <a:p>
          <a:r>
            <a:rPr lang="ru-RU" dirty="0" smtClean="0"/>
            <a:t>Формулировка результатов работы, отвечающие на вопросы поставленных задач</a:t>
          </a:r>
          <a:endParaRPr lang="ru-RU" dirty="0"/>
        </a:p>
      </dgm:t>
    </dgm:pt>
    <dgm:pt modelId="{E8051698-42C0-4426-8801-4DEC3B59CA3A}" type="parTrans" cxnId="{B42B6B39-2CBA-4D73-8332-22ECED113C4E}">
      <dgm:prSet/>
      <dgm:spPr/>
      <dgm:t>
        <a:bodyPr/>
        <a:lstStyle/>
        <a:p>
          <a:endParaRPr lang="ru-RU"/>
        </a:p>
      </dgm:t>
    </dgm:pt>
    <dgm:pt modelId="{27D74E22-B0C7-4F66-90C4-029262896CC2}" type="sibTrans" cxnId="{B42B6B39-2CBA-4D73-8332-22ECED113C4E}">
      <dgm:prSet/>
      <dgm:spPr/>
      <dgm:t>
        <a:bodyPr/>
        <a:lstStyle/>
        <a:p>
          <a:endParaRPr lang="ru-RU"/>
        </a:p>
      </dgm:t>
    </dgm:pt>
    <dgm:pt modelId="{0ADD6EB5-E69B-43B4-AA18-F14636FA9556}">
      <dgm:prSet/>
      <dgm:spPr/>
      <dgm:t>
        <a:bodyPr/>
        <a:lstStyle/>
        <a:p>
          <a:r>
            <a:rPr lang="ru-RU" dirty="0" smtClean="0"/>
            <a:t>Степень достижения цели</a:t>
          </a:r>
        </a:p>
      </dgm:t>
    </dgm:pt>
    <dgm:pt modelId="{CBCEE738-C22E-459E-8B71-EB67F82FA2D7}" type="parTrans" cxnId="{1C3AF3BA-D77C-4CE3-A123-502C2A06B75C}">
      <dgm:prSet/>
      <dgm:spPr/>
      <dgm:t>
        <a:bodyPr/>
        <a:lstStyle/>
        <a:p>
          <a:endParaRPr lang="ru-RU"/>
        </a:p>
      </dgm:t>
    </dgm:pt>
    <dgm:pt modelId="{BF07BED3-3BAA-4853-9CD1-A47D8D72FE8B}" type="sibTrans" cxnId="{1C3AF3BA-D77C-4CE3-A123-502C2A06B75C}">
      <dgm:prSet/>
      <dgm:spPr/>
      <dgm:t>
        <a:bodyPr/>
        <a:lstStyle/>
        <a:p>
          <a:endParaRPr lang="ru-RU"/>
        </a:p>
      </dgm:t>
    </dgm:pt>
    <dgm:pt modelId="{14836297-88C3-4310-B33F-099A4EB7E207}">
      <dgm:prSet/>
      <dgm:spPr/>
      <dgm:t>
        <a:bodyPr/>
        <a:lstStyle/>
        <a:p>
          <a:r>
            <a:rPr lang="ru-RU" dirty="0" smtClean="0"/>
            <a:t>Результаты проверки гипотезы</a:t>
          </a:r>
        </a:p>
      </dgm:t>
    </dgm:pt>
    <dgm:pt modelId="{BFEA5AD6-DE4D-4C87-A4C2-5E68CB43AE97}" type="parTrans" cxnId="{290E621E-5EBB-4CEE-980B-D4B33F94E5B2}">
      <dgm:prSet/>
      <dgm:spPr/>
      <dgm:t>
        <a:bodyPr/>
        <a:lstStyle/>
        <a:p>
          <a:endParaRPr lang="ru-RU"/>
        </a:p>
      </dgm:t>
    </dgm:pt>
    <dgm:pt modelId="{D692AD7E-DC66-4B5D-9A25-C3717B0D536C}" type="sibTrans" cxnId="{290E621E-5EBB-4CEE-980B-D4B33F94E5B2}">
      <dgm:prSet/>
      <dgm:spPr/>
      <dgm:t>
        <a:bodyPr/>
        <a:lstStyle/>
        <a:p>
          <a:endParaRPr lang="ru-RU"/>
        </a:p>
      </dgm:t>
    </dgm:pt>
    <dgm:pt modelId="{94A8CEEF-5731-479D-90D1-1D9D05C54B57}">
      <dgm:prSet/>
      <dgm:spPr/>
      <dgm:t>
        <a:bodyPr/>
        <a:lstStyle/>
        <a:p>
          <a:r>
            <a:rPr lang="ru-RU" dirty="0" smtClean="0"/>
            <a:t>Перспективы дальнейших исследований</a:t>
          </a:r>
        </a:p>
      </dgm:t>
    </dgm:pt>
    <dgm:pt modelId="{9C5316FC-8ACC-4ED2-8E63-1F3028394D7C}" type="parTrans" cxnId="{7E59EA08-0871-4396-A778-BB5127DCE725}">
      <dgm:prSet/>
      <dgm:spPr/>
      <dgm:t>
        <a:bodyPr/>
        <a:lstStyle/>
        <a:p>
          <a:endParaRPr lang="ru-RU"/>
        </a:p>
      </dgm:t>
    </dgm:pt>
    <dgm:pt modelId="{8065EA34-3B4E-4E0A-BDD3-845241B3C27E}" type="sibTrans" cxnId="{7E59EA08-0871-4396-A778-BB5127DCE725}">
      <dgm:prSet/>
      <dgm:spPr/>
      <dgm:t>
        <a:bodyPr/>
        <a:lstStyle/>
        <a:p>
          <a:endParaRPr lang="ru-RU"/>
        </a:p>
      </dgm:t>
    </dgm:pt>
    <dgm:pt modelId="{F02B1614-0E52-43AA-A459-1E588514CD04}">
      <dgm:prSet/>
      <dgm:spPr/>
      <dgm:t>
        <a:bodyPr/>
        <a:lstStyle/>
        <a:p>
          <a:r>
            <a:rPr lang="ru-RU" dirty="0" smtClean="0"/>
            <a:t>Перечень источников информации</a:t>
          </a:r>
          <a:endParaRPr lang="ru-RU" dirty="0"/>
        </a:p>
      </dgm:t>
    </dgm:pt>
    <dgm:pt modelId="{5D2BD1D0-2FCB-4F82-A100-496849D8857C}" type="parTrans" cxnId="{10F2F0E4-EC04-489A-85DC-C70B9CD972C5}">
      <dgm:prSet/>
      <dgm:spPr/>
      <dgm:t>
        <a:bodyPr/>
        <a:lstStyle/>
        <a:p>
          <a:endParaRPr lang="ru-RU"/>
        </a:p>
      </dgm:t>
    </dgm:pt>
    <dgm:pt modelId="{9CF4AEA0-E20D-49C5-A5DA-ED1B29E4F39C}" type="sibTrans" cxnId="{10F2F0E4-EC04-489A-85DC-C70B9CD972C5}">
      <dgm:prSet/>
      <dgm:spPr/>
      <dgm:t>
        <a:bodyPr/>
        <a:lstStyle/>
        <a:p>
          <a:endParaRPr lang="ru-RU"/>
        </a:p>
      </dgm:t>
    </dgm:pt>
    <dgm:pt modelId="{413899C5-06F2-40A7-B2AD-A40DAA46FAC3}">
      <dgm:prSet/>
      <dgm:spPr/>
      <dgm:t>
        <a:bodyPr/>
        <a:lstStyle/>
        <a:p>
          <a:r>
            <a:rPr lang="ru-RU" dirty="0" smtClean="0"/>
            <a:t>Материалы, собранные в результате проведённых исследований</a:t>
          </a:r>
          <a:endParaRPr lang="ru-RU" dirty="0"/>
        </a:p>
      </dgm:t>
    </dgm:pt>
    <dgm:pt modelId="{37313863-004D-457D-951B-8AC734D0D35E}" type="parTrans" cxnId="{77B531BB-606C-4A17-9F7D-81EB1B4E21FD}">
      <dgm:prSet/>
      <dgm:spPr/>
      <dgm:t>
        <a:bodyPr/>
        <a:lstStyle/>
        <a:p>
          <a:endParaRPr lang="ru-RU"/>
        </a:p>
      </dgm:t>
    </dgm:pt>
    <dgm:pt modelId="{6E9353B6-5D99-4C36-97E6-3CB4F0528FAB}" type="sibTrans" cxnId="{77B531BB-606C-4A17-9F7D-81EB1B4E21FD}">
      <dgm:prSet/>
      <dgm:spPr/>
      <dgm:t>
        <a:bodyPr/>
        <a:lstStyle/>
        <a:p>
          <a:endParaRPr lang="ru-RU"/>
        </a:p>
      </dgm:t>
    </dgm:pt>
    <dgm:pt modelId="{8E187886-3401-4F5C-8BD7-D7C419AF3818}" type="pres">
      <dgm:prSet presAssocID="{A5E72FF9-EC12-42DA-A2C0-4768454980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5B6FC1-F6F0-4C69-9018-12CEF4A18998}" type="pres">
      <dgm:prSet presAssocID="{1899B5E2-8074-4239-A857-F05B7DE1B754}" presName="composite" presStyleCnt="0"/>
      <dgm:spPr/>
    </dgm:pt>
    <dgm:pt modelId="{096B71A6-26E5-4C67-9580-5842C1589CB3}" type="pres">
      <dgm:prSet presAssocID="{1899B5E2-8074-4239-A857-F05B7DE1B754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D0A69-C4E6-4F06-9203-642B65EC1D37}" type="pres">
      <dgm:prSet presAssocID="{1899B5E2-8074-4239-A857-F05B7DE1B754}" presName="parSh" presStyleLbl="node1" presStyleIdx="0" presStyleCnt="3"/>
      <dgm:spPr/>
      <dgm:t>
        <a:bodyPr/>
        <a:lstStyle/>
        <a:p>
          <a:endParaRPr lang="ru-RU"/>
        </a:p>
      </dgm:t>
    </dgm:pt>
    <dgm:pt modelId="{498307B2-738A-4810-8F61-EE46B48CE6B8}" type="pres">
      <dgm:prSet presAssocID="{1899B5E2-8074-4239-A857-F05B7DE1B754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78DEB-9A5B-45D4-97E1-5804FE86801C}" type="pres">
      <dgm:prSet presAssocID="{486DABB8-CED3-4E35-B93D-22CEC221DDD8}" presName="sibTrans" presStyleLbl="sibTrans2D1" presStyleIdx="0" presStyleCnt="2"/>
      <dgm:spPr/>
      <dgm:t>
        <a:bodyPr/>
        <a:lstStyle/>
        <a:p>
          <a:endParaRPr lang="ru-RU"/>
        </a:p>
      </dgm:t>
    </dgm:pt>
    <dgm:pt modelId="{F99DE926-BA84-446A-8A17-C76BB646DFA5}" type="pres">
      <dgm:prSet presAssocID="{486DABB8-CED3-4E35-B93D-22CEC221DDD8}" presName="connTx" presStyleLbl="sibTrans2D1" presStyleIdx="0" presStyleCnt="2"/>
      <dgm:spPr/>
      <dgm:t>
        <a:bodyPr/>
        <a:lstStyle/>
        <a:p>
          <a:endParaRPr lang="ru-RU"/>
        </a:p>
      </dgm:t>
    </dgm:pt>
    <dgm:pt modelId="{E31D15E2-C5FD-4FAF-AB7A-35ACC83BDE7F}" type="pres">
      <dgm:prSet presAssocID="{1B01FAE9-1FF1-4FBC-B311-A39572B669A7}" presName="composite" presStyleCnt="0"/>
      <dgm:spPr/>
    </dgm:pt>
    <dgm:pt modelId="{F6F08CB3-291D-4E02-8743-E4CC7BE021F6}" type="pres">
      <dgm:prSet presAssocID="{1B01FAE9-1FF1-4FBC-B311-A39572B669A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55BFC-89AD-4B4B-90D4-19A93181FA9C}" type="pres">
      <dgm:prSet presAssocID="{1B01FAE9-1FF1-4FBC-B311-A39572B669A7}" presName="parSh" presStyleLbl="node1" presStyleIdx="1" presStyleCnt="3"/>
      <dgm:spPr/>
      <dgm:t>
        <a:bodyPr/>
        <a:lstStyle/>
        <a:p>
          <a:endParaRPr lang="ru-RU"/>
        </a:p>
      </dgm:t>
    </dgm:pt>
    <dgm:pt modelId="{D9D29855-ACA1-42A0-857C-E4D501483B6D}" type="pres">
      <dgm:prSet presAssocID="{1B01FAE9-1FF1-4FBC-B311-A39572B669A7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63BFC5-FFC2-4DAD-BC99-73DEFE803A79}" type="pres">
      <dgm:prSet presAssocID="{B8B87177-2774-451C-891F-62EC970A07DB}" presName="sibTrans" presStyleLbl="sibTrans2D1" presStyleIdx="1" presStyleCnt="2"/>
      <dgm:spPr/>
      <dgm:t>
        <a:bodyPr/>
        <a:lstStyle/>
        <a:p>
          <a:endParaRPr lang="ru-RU"/>
        </a:p>
      </dgm:t>
    </dgm:pt>
    <dgm:pt modelId="{24670797-3726-4554-9569-A701CBEB434C}" type="pres">
      <dgm:prSet presAssocID="{B8B87177-2774-451C-891F-62EC970A07DB}" presName="connTx" presStyleLbl="sibTrans2D1" presStyleIdx="1" presStyleCnt="2"/>
      <dgm:spPr/>
      <dgm:t>
        <a:bodyPr/>
        <a:lstStyle/>
        <a:p>
          <a:endParaRPr lang="ru-RU"/>
        </a:p>
      </dgm:t>
    </dgm:pt>
    <dgm:pt modelId="{7750B87B-DF8D-4106-A9C0-FD3588666692}" type="pres">
      <dgm:prSet presAssocID="{C47EC46E-F6DA-48AD-A732-40793C2A767A}" presName="composite" presStyleCnt="0"/>
      <dgm:spPr/>
    </dgm:pt>
    <dgm:pt modelId="{0A96A6BC-9321-4474-A4D2-1226F0BFE012}" type="pres">
      <dgm:prSet presAssocID="{C47EC46E-F6DA-48AD-A732-40793C2A767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FAA951-CB2B-4630-A6EC-F854F41BE331}" type="pres">
      <dgm:prSet presAssocID="{C47EC46E-F6DA-48AD-A732-40793C2A767A}" presName="parSh" presStyleLbl="node1" presStyleIdx="2" presStyleCnt="3"/>
      <dgm:spPr/>
      <dgm:t>
        <a:bodyPr/>
        <a:lstStyle/>
        <a:p>
          <a:endParaRPr lang="ru-RU"/>
        </a:p>
      </dgm:t>
    </dgm:pt>
    <dgm:pt modelId="{8DA4077B-45A0-4A64-9179-19F09E36C0C4}" type="pres">
      <dgm:prSet presAssocID="{C47EC46E-F6DA-48AD-A732-40793C2A767A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BCBFF1-92ED-41E1-9E98-8A994A9E32AD}" type="presOf" srcId="{1B01FAE9-1FF1-4FBC-B311-A39572B669A7}" destId="{26255BFC-89AD-4B4B-90D4-19A93181FA9C}" srcOrd="1" destOrd="0" presId="urn:microsoft.com/office/officeart/2005/8/layout/process3"/>
    <dgm:cxn modelId="{1C3AF3BA-D77C-4CE3-A123-502C2A06B75C}" srcId="{1899B5E2-8074-4239-A857-F05B7DE1B754}" destId="{0ADD6EB5-E69B-43B4-AA18-F14636FA9556}" srcOrd="1" destOrd="0" parTransId="{CBCEE738-C22E-459E-8B71-EB67F82FA2D7}" sibTransId="{BF07BED3-3BAA-4853-9CD1-A47D8D72FE8B}"/>
    <dgm:cxn modelId="{C10189AD-7990-4C67-B120-4CA7AE0E9794}" type="presOf" srcId="{486DABB8-CED3-4E35-B93D-22CEC221DDD8}" destId="{F99DE926-BA84-446A-8A17-C76BB646DFA5}" srcOrd="1" destOrd="0" presId="urn:microsoft.com/office/officeart/2005/8/layout/process3"/>
    <dgm:cxn modelId="{B4D419D4-7FAC-4085-A727-C916CF065E6E}" type="presOf" srcId="{1899B5E2-8074-4239-A857-F05B7DE1B754}" destId="{096B71A6-26E5-4C67-9580-5842C1589CB3}" srcOrd="0" destOrd="0" presId="urn:microsoft.com/office/officeart/2005/8/layout/process3"/>
    <dgm:cxn modelId="{5DDB3656-ED15-4DA2-B58A-66F3C2DA6296}" type="presOf" srcId="{1B01FAE9-1FF1-4FBC-B311-A39572B669A7}" destId="{F6F08CB3-291D-4E02-8743-E4CC7BE021F6}" srcOrd="0" destOrd="0" presId="urn:microsoft.com/office/officeart/2005/8/layout/process3"/>
    <dgm:cxn modelId="{AE935DB1-CFC6-4CB8-AE66-43F943A5458B}" type="presOf" srcId="{94A8CEEF-5731-479D-90D1-1D9D05C54B57}" destId="{498307B2-738A-4810-8F61-EE46B48CE6B8}" srcOrd="0" destOrd="3" presId="urn:microsoft.com/office/officeart/2005/8/layout/process3"/>
    <dgm:cxn modelId="{77B531BB-606C-4A17-9F7D-81EB1B4E21FD}" srcId="{C47EC46E-F6DA-48AD-A732-40793C2A767A}" destId="{413899C5-06F2-40A7-B2AD-A40DAA46FAC3}" srcOrd="0" destOrd="0" parTransId="{37313863-004D-457D-951B-8AC734D0D35E}" sibTransId="{6E9353B6-5D99-4C36-97E6-3CB4F0528FAB}"/>
    <dgm:cxn modelId="{88986686-41F5-4F86-A52F-C3A5A9761988}" type="presOf" srcId="{1899B5E2-8074-4239-A857-F05B7DE1B754}" destId="{F44D0A69-C4E6-4F06-9203-642B65EC1D37}" srcOrd="1" destOrd="0" presId="urn:microsoft.com/office/officeart/2005/8/layout/process3"/>
    <dgm:cxn modelId="{ED2457AE-31E9-4954-8529-FCA232E5E6E1}" type="presOf" srcId="{A5E72FF9-EC12-42DA-A2C0-47684549809A}" destId="{8E187886-3401-4F5C-8BD7-D7C419AF3818}" srcOrd="0" destOrd="0" presId="urn:microsoft.com/office/officeart/2005/8/layout/process3"/>
    <dgm:cxn modelId="{69EA0529-DBB2-4486-982D-3C85509AE212}" type="presOf" srcId="{413899C5-06F2-40A7-B2AD-A40DAA46FAC3}" destId="{8DA4077B-45A0-4A64-9179-19F09E36C0C4}" srcOrd="0" destOrd="0" presId="urn:microsoft.com/office/officeart/2005/8/layout/process3"/>
    <dgm:cxn modelId="{8A16EC78-5CA1-4ACB-9890-FC360ECFBAD0}" type="presOf" srcId="{B8B87177-2774-451C-891F-62EC970A07DB}" destId="{A363BFC5-FFC2-4DAD-BC99-73DEFE803A79}" srcOrd="0" destOrd="0" presId="urn:microsoft.com/office/officeart/2005/8/layout/process3"/>
    <dgm:cxn modelId="{BC3B538E-B922-4225-B8EE-95BFD0732C91}" type="presOf" srcId="{B8B87177-2774-451C-891F-62EC970A07DB}" destId="{24670797-3726-4554-9569-A701CBEB434C}" srcOrd="1" destOrd="0" presId="urn:microsoft.com/office/officeart/2005/8/layout/process3"/>
    <dgm:cxn modelId="{698B6D39-8D9D-4438-B005-2922DECB182A}" type="presOf" srcId="{F02B1614-0E52-43AA-A459-1E588514CD04}" destId="{D9D29855-ACA1-42A0-857C-E4D501483B6D}" srcOrd="0" destOrd="0" presId="urn:microsoft.com/office/officeart/2005/8/layout/process3"/>
    <dgm:cxn modelId="{B42B6B39-2CBA-4D73-8332-22ECED113C4E}" srcId="{1899B5E2-8074-4239-A857-F05B7DE1B754}" destId="{4346808D-6C4B-4C07-9351-5E25FE8DBB51}" srcOrd="0" destOrd="0" parTransId="{E8051698-42C0-4426-8801-4DEC3B59CA3A}" sibTransId="{27D74E22-B0C7-4F66-90C4-029262896CC2}"/>
    <dgm:cxn modelId="{7E59EA08-0871-4396-A778-BB5127DCE725}" srcId="{1899B5E2-8074-4239-A857-F05B7DE1B754}" destId="{94A8CEEF-5731-479D-90D1-1D9D05C54B57}" srcOrd="3" destOrd="0" parTransId="{9C5316FC-8ACC-4ED2-8E63-1F3028394D7C}" sibTransId="{8065EA34-3B4E-4E0A-BDD3-845241B3C27E}"/>
    <dgm:cxn modelId="{704A11B9-3F7D-4E4C-AB27-F71AAF33E5F0}" type="presOf" srcId="{0ADD6EB5-E69B-43B4-AA18-F14636FA9556}" destId="{498307B2-738A-4810-8F61-EE46B48CE6B8}" srcOrd="0" destOrd="1" presId="urn:microsoft.com/office/officeart/2005/8/layout/process3"/>
    <dgm:cxn modelId="{635DB241-6D14-4219-8DCA-CBBA1686D8C0}" type="presOf" srcId="{14836297-88C3-4310-B33F-099A4EB7E207}" destId="{498307B2-738A-4810-8F61-EE46B48CE6B8}" srcOrd="0" destOrd="2" presId="urn:microsoft.com/office/officeart/2005/8/layout/process3"/>
    <dgm:cxn modelId="{FF0B4DDD-7EBF-4DE8-B371-5D696D12294D}" type="presOf" srcId="{C47EC46E-F6DA-48AD-A732-40793C2A767A}" destId="{9CFAA951-CB2B-4630-A6EC-F854F41BE331}" srcOrd="1" destOrd="0" presId="urn:microsoft.com/office/officeart/2005/8/layout/process3"/>
    <dgm:cxn modelId="{4CA92ACD-05B2-47BB-8AA3-8050741163D6}" type="presOf" srcId="{4346808D-6C4B-4C07-9351-5E25FE8DBB51}" destId="{498307B2-738A-4810-8F61-EE46B48CE6B8}" srcOrd="0" destOrd="0" presId="urn:microsoft.com/office/officeart/2005/8/layout/process3"/>
    <dgm:cxn modelId="{7F1344D8-DB1A-4A0D-A37B-8D171D7B8638}" srcId="{A5E72FF9-EC12-42DA-A2C0-47684549809A}" destId="{C47EC46E-F6DA-48AD-A732-40793C2A767A}" srcOrd="2" destOrd="0" parTransId="{D7C60DC1-8F38-41A3-A57F-789025111371}" sibTransId="{5DEBA3CE-4AC1-4AEE-A893-208D18231621}"/>
    <dgm:cxn modelId="{77A2C211-19EE-4EE2-91C0-F12F9EDE79AF}" type="presOf" srcId="{486DABB8-CED3-4E35-B93D-22CEC221DDD8}" destId="{30078DEB-9A5B-45D4-97E1-5804FE86801C}" srcOrd="0" destOrd="0" presId="urn:microsoft.com/office/officeart/2005/8/layout/process3"/>
    <dgm:cxn modelId="{10F2F0E4-EC04-489A-85DC-C70B9CD972C5}" srcId="{1B01FAE9-1FF1-4FBC-B311-A39572B669A7}" destId="{F02B1614-0E52-43AA-A459-1E588514CD04}" srcOrd="0" destOrd="0" parTransId="{5D2BD1D0-2FCB-4F82-A100-496849D8857C}" sibTransId="{9CF4AEA0-E20D-49C5-A5DA-ED1B29E4F39C}"/>
    <dgm:cxn modelId="{290E621E-5EBB-4CEE-980B-D4B33F94E5B2}" srcId="{1899B5E2-8074-4239-A857-F05B7DE1B754}" destId="{14836297-88C3-4310-B33F-099A4EB7E207}" srcOrd="2" destOrd="0" parTransId="{BFEA5AD6-DE4D-4C87-A4C2-5E68CB43AE97}" sibTransId="{D692AD7E-DC66-4B5D-9A25-C3717B0D536C}"/>
    <dgm:cxn modelId="{13A3B15A-13D2-4332-A31D-59F54ED3435A}" srcId="{A5E72FF9-EC12-42DA-A2C0-47684549809A}" destId="{1B01FAE9-1FF1-4FBC-B311-A39572B669A7}" srcOrd="1" destOrd="0" parTransId="{DD19B386-AEFB-4BCE-BA5D-7A2D9F28EEAF}" sibTransId="{B8B87177-2774-451C-891F-62EC970A07DB}"/>
    <dgm:cxn modelId="{654C70A6-0C6A-4960-AD70-89D9BAD40AD1}" srcId="{A5E72FF9-EC12-42DA-A2C0-47684549809A}" destId="{1899B5E2-8074-4239-A857-F05B7DE1B754}" srcOrd="0" destOrd="0" parTransId="{3D08CB0C-FD43-4836-8838-848846CA4714}" sibTransId="{486DABB8-CED3-4E35-B93D-22CEC221DDD8}"/>
    <dgm:cxn modelId="{440822F5-FDAB-4EDC-B76B-80DB10666A94}" type="presOf" srcId="{C47EC46E-F6DA-48AD-A732-40793C2A767A}" destId="{0A96A6BC-9321-4474-A4D2-1226F0BFE012}" srcOrd="0" destOrd="0" presId="urn:microsoft.com/office/officeart/2005/8/layout/process3"/>
    <dgm:cxn modelId="{43D42E8B-16BA-4F34-84C0-9173EA0A23C0}" type="presParOf" srcId="{8E187886-3401-4F5C-8BD7-D7C419AF3818}" destId="{ED5B6FC1-F6F0-4C69-9018-12CEF4A18998}" srcOrd="0" destOrd="0" presId="urn:microsoft.com/office/officeart/2005/8/layout/process3"/>
    <dgm:cxn modelId="{142C8527-BA47-42D6-812E-14B2AE95A89E}" type="presParOf" srcId="{ED5B6FC1-F6F0-4C69-9018-12CEF4A18998}" destId="{096B71A6-26E5-4C67-9580-5842C1589CB3}" srcOrd="0" destOrd="0" presId="urn:microsoft.com/office/officeart/2005/8/layout/process3"/>
    <dgm:cxn modelId="{B8E3302C-F5B4-47DE-B9E3-DBBA27BC5D9C}" type="presParOf" srcId="{ED5B6FC1-F6F0-4C69-9018-12CEF4A18998}" destId="{F44D0A69-C4E6-4F06-9203-642B65EC1D37}" srcOrd="1" destOrd="0" presId="urn:microsoft.com/office/officeart/2005/8/layout/process3"/>
    <dgm:cxn modelId="{4948015A-8604-48B7-9A48-C9587949E94D}" type="presParOf" srcId="{ED5B6FC1-F6F0-4C69-9018-12CEF4A18998}" destId="{498307B2-738A-4810-8F61-EE46B48CE6B8}" srcOrd="2" destOrd="0" presId="urn:microsoft.com/office/officeart/2005/8/layout/process3"/>
    <dgm:cxn modelId="{D719F614-BE13-49A1-83B5-39B06E1CC589}" type="presParOf" srcId="{8E187886-3401-4F5C-8BD7-D7C419AF3818}" destId="{30078DEB-9A5B-45D4-97E1-5804FE86801C}" srcOrd="1" destOrd="0" presId="urn:microsoft.com/office/officeart/2005/8/layout/process3"/>
    <dgm:cxn modelId="{FBC8BC26-0A3A-4CD9-8174-97EACFF7A36F}" type="presParOf" srcId="{30078DEB-9A5B-45D4-97E1-5804FE86801C}" destId="{F99DE926-BA84-446A-8A17-C76BB646DFA5}" srcOrd="0" destOrd="0" presId="urn:microsoft.com/office/officeart/2005/8/layout/process3"/>
    <dgm:cxn modelId="{2B6E1842-0B8F-4797-AE5B-EC6CB71611D0}" type="presParOf" srcId="{8E187886-3401-4F5C-8BD7-D7C419AF3818}" destId="{E31D15E2-C5FD-4FAF-AB7A-35ACC83BDE7F}" srcOrd="2" destOrd="0" presId="urn:microsoft.com/office/officeart/2005/8/layout/process3"/>
    <dgm:cxn modelId="{5FC311AA-22FE-44E9-9F1F-9FA892074269}" type="presParOf" srcId="{E31D15E2-C5FD-4FAF-AB7A-35ACC83BDE7F}" destId="{F6F08CB3-291D-4E02-8743-E4CC7BE021F6}" srcOrd="0" destOrd="0" presId="urn:microsoft.com/office/officeart/2005/8/layout/process3"/>
    <dgm:cxn modelId="{EA8FECAE-EF52-4A1E-A571-60DB2A24EB2F}" type="presParOf" srcId="{E31D15E2-C5FD-4FAF-AB7A-35ACC83BDE7F}" destId="{26255BFC-89AD-4B4B-90D4-19A93181FA9C}" srcOrd="1" destOrd="0" presId="urn:microsoft.com/office/officeart/2005/8/layout/process3"/>
    <dgm:cxn modelId="{F7A5C445-F17D-497C-9BEE-12F1E545FD76}" type="presParOf" srcId="{E31D15E2-C5FD-4FAF-AB7A-35ACC83BDE7F}" destId="{D9D29855-ACA1-42A0-857C-E4D501483B6D}" srcOrd="2" destOrd="0" presId="urn:microsoft.com/office/officeart/2005/8/layout/process3"/>
    <dgm:cxn modelId="{188D9C19-F946-487A-B2A5-E6432AD61E4F}" type="presParOf" srcId="{8E187886-3401-4F5C-8BD7-D7C419AF3818}" destId="{A363BFC5-FFC2-4DAD-BC99-73DEFE803A79}" srcOrd="3" destOrd="0" presId="urn:microsoft.com/office/officeart/2005/8/layout/process3"/>
    <dgm:cxn modelId="{4C2BBEA1-5D4F-4FC4-BFBD-B69CD83DECD5}" type="presParOf" srcId="{A363BFC5-FFC2-4DAD-BC99-73DEFE803A79}" destId="{24670797-3726-4554-9569-A701CBEB434C}" srcOrd="0" destOrd="0" presId="urn:microsoft.com/office/officeart/2005/8/layout/process3"/>
    <dgm:cxn modelId="{A675E43B-536E-4679-BA58-2990AB5F470B}" type="presParOf" srcId="{8E187886-3401-4F5C-8BD7-D7C419AF3818}" destId="{7750B87B-DF8D-4106-A9C0-FD3588666692}" srcOrd="4" destOrd="0" presId="urn:microsoft.com/office/officeart/2005/8/layout/process3"/>
    <dgm:cxn modelId="{D430F7D4-06F7-4AEB-AFBD-95171BAB8F4D}" type="presParOf" srcId="{7750B87B-DF8D-4106-A9C0-FD3588666692}" destId="{0A96A6BC-9321-4474-A4D2-1226F0BFE012}" srcOrd="0" destOrd="0" presId="urn:microsoft.com/office/officeart/2005/8/layout/process3"/>
    <dgm:cxn modelId="{1966922C-EC53-4BFF-8A3E-6087536E4BF4}" type="presParOf" srcId="{7750B87B-DF8D-4106-A9C0-FD3588666692}" destId="{9CFAA951-CB2B-4630-A6EC-F854F41BE331}" srcOrd="1" destOrd="0" presId="urn:microsoft.com/office/officeart/2005/8/layout/process3"/>
    <dgm:cxn modelId="{D509751F-C102-47FF-BCE7-34515FFD28A3}" type="presParOf" srcId="{7750B87B-DF8D-4106-A9C0-FD3588666692}" destId="{8DA4077B-45A0-4A64-9179-19F09E36C0C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6F6DE-4994-42E9-AED1-9CF51B977D3D}">
      <dsp:nvSpPr>
        <dsp:cNvPr id="0" name=""/>
        <dsp:cNvSpPr/>
      </dsp:nvSpPr>
      <dsp:spPr>
        <a:xfrm>
          <a:off x="1093" y="544413"/>
          <a:ext cx="1374297" cy="565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Титульный лист</a:t>
          </a:r>
          <a:endParaRPr lang="ru-RU" sz="900" kern="1200" dirty="0"/>
        </a:p>
      </dsp:txBody>
      <dsp:txXfrm>
        <a:off x="1093" y="544413"/>
        <a:ext cx="1374297" cy="377223"/>
      </dsp:txXfrm>
    </dsp:sp>
    <dsp:sp modelId="{D7214D4C-5FE2-4CFE-9CFC-5B6CF56E67F8}">
      <dsp:nvSpPr>
        <dsp:cNvPr id="0" name=""/>
        <dsp:cNvSpPr/>
      </dsp:nvSpPr>
      <dsp:spPr>
        <a:xfrm>
          <a:off x="282576" y="921636"/>
          <a:ext cx="1374297" cy="2134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Тема работы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Автор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Руководитель и его должность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Образовательное учреждение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Год и город.</a:t>
          </a:r>
          <a:endParaRPr lang="ru-RU" sz="900" kern="1200" dirty="0"/>
        </a:p>
      </dsp:txBody>
      <dsp:txXfrm>
        <a:off x="322828" y="961888"/>
        <a:ext cx="1293793" cy="2053846"/>
      </dsp:txXfrm>
    </dsp:sp>
    <dsp:sp modelId="{64B30E3C-E6E6-4E3E-8BCD-8AF6A6D99B1D}">
      <dsp:nvSpPr>
        <dsp:cNvPr id="0" name=""/>
        <dsp:cNvSpPr/>
      </dsp:nvSpPr>
      <dsp:spPr>
        <a:xfrm>
          <a:off x="1583729" y="561944"/>
          <a:ext cx="441677" cy="342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583729" y="630376"/>
        <a:ext cx="339029" cy="205296"/>
      </dsp:txXfrm>
    </dsp:sp>
    <dsp:sp modelId="{8F13358A-1C9C-4918-BEC2-D2EAF42E28A9}">
      <dsp:nvSpPr>
        <dsp:cNvPr id="0" name=""/>
        <dsp:cNvSpPr/>
      </dsp:nvSpPr>
      <dsp:spPr>
        <a:xfrm>
          <a:off x="2208744" y="544413"/>
          <a:ext cx="1374297" cy="565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Содержание</a:t>
          </a:r>
          <a:endParaRPr lang="ru-RU" sz="900" kern="1200" dirty="0"/>
        </a:p>
      </dsp:txBody>
      <dsp:txXfrm>
        <a:off x="2208744" y="544413"/>
        <a:ext cx="1374297" cy="377223"/>
      </dsp:txXfrm>
    </dsp:sp>
    <dsp:sp modelId="{CBF3FA1C-1FD9-490B-AE73-F0E1D6D4F186}">
      <dsp:nvSpPr>
        <dsp:cNvPr id="0" name=""/>
        <dsp:cNvSpPr/>
      </dsp:nvSpPr>
      <dsp:spPr>
        <a:xfrm>
          <a:off x="2490227" y="921636"/>
          <a:ext cx="1374297" cy="2134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указание на основные элементы исследовательской работы</a:t>
          </a:r>
          <a:endParaRPr lang="ru-RU" sz="900" kern="1200" dirty="0"/>
        </a:p>
      </dsp:txBody>
      <dsp:txXfrm>
        <a:off x="2530479" y="961888"/>
        <a:ext cx="1293793" cy="2053846"/>
      </dsp:txXfrm>
    </dsp:sp>
    <dsp:sp modelId="{B7984D95-9C4E-41ED-870C-198CACA46289}">
      <dsp:nvSpPr>
        <dsp:cNvPr id="0" name=""/>
        <dsp:cNvSpPr/>
      </dsp:nvSpPr>
      <dsp:spPr>
        <a:xfrm>
          <a:off x="3791380" y="561944"/>
          <a:ext cx="441677" cy="342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791380" y="630376"/>
        <a:ext cx="339029" cy="205296"/>
      </dsp:txXfrm>
    </dsp:sp>
    <dsp:sp modelId="{0E9BC500-366F-47EC-AA98-6A105CD0D1FF}">
      <dsp:nvSpPr>
        <dsp:cNvPr id="0" name=""/>
        <dsp:cNvSpPr/>
      </dsp:nvSpPr>
      <dsp:spPr>
        <a:xfrm>
          <a:off x="4416395" y="544413"/>
          <a:ext cx="1374297" cy="565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3429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Введение</a:t>
          </a:r>
          <a:endParaRPr lang="ru-RU" sz="900" kern="1200" dirty="0"/>
        </a:p>
      </dsp:txBody>
      <dsp:txXfrm>
        <a:off x="4416395" y="544413"/>
        <a:ext cx="1374297" cy="377223"/>
      </dsp:txXfrm>
    </dsp:sp>
    <dsp:sp modelId="{6C67E6CB-6048-4145-BEF1-7057692B3D96}">
      <dsp:nvSpPr>
        <dsp:cNvPr id="0" name=""/>
        <dsp:cNvSpPr/>
      </dsp:nvSpPr>
      <dsp:spPr>
        <a:xfrm>
          <a:off x="4697878" y="921636"/>
          <a:ext cx="1374297" cy="2134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Актуальность исследования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Проблема исследования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Формулировка темы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Объект, предмет исследования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Цель исследовательской работы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Задачи, гипотеза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Методы исследования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Значимость и новизна</a:t>
          </a:r>
          <a:endParaRPr lang="ru-RU" sz="900" kern="1200" dirty="0"/>
        </a:p>
      </dsp:txBody>
      <dsp:txXfrm>
        <a:off x="4738130" y="961888"/>
        <a:ext cx="1293793" cy="2053846"/>
      </dsp:txXfrm>
    </dsp:sp>
    <dsp:sp modelId="{40F80390-AA7A-4558-B7E3-F63E4F9ABDFE}">
      <dsp:nvSpPr>
        <dsp:cNvPr id="0" name=""/>
        <dsp:cNvSpPr/>
      </dsp:nvSpPr>
      <dsp:spPr>
        <a:xfrm>
          <a:off x="5999031" y="561944"/>
          <a:ext cx="441677" cy="342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5999031" y="630376"/>
        <a:ext cx="339029" cy="205296"/>
      </dsp:txXfrm>
    </dsp:sp>
    <dsp:sp modelId="{4BF567D4-6D14-4F79-A8CC-41ED4EC46F19}">
      <dsp:nvSpPr>
        <dsp:cNvPr id="0" name=""/>
        <dsp:cNvSpPr/>
      </dsp:nvSpPr>
      <dsp:spPr>
        <a:xfrm>
          <a:off x="6624046" y="544413"/>
          <a:ext cx="1374297" cy="565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 smtClean="0"/>
        </a:p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Основная часть</a:t>
          </a:r>
        </a:p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 smtClean="0"/>
        </a:p>
      </dsp:txBody>
      <dsp:txXfrm>
        <a:off x="6624046" y="544413"/>
        <a:ext cx="1374297" cy="377223"/>
      </dsp:txXfrm>
    </dsp:sp>
    <dsp:sp modelId="{86301403-44C4-475B-9057-C53FC720EE30}">
      <dsp:nvSpPr>
        <dsp:cNvPr id="0" name=""/>
        <dsp:cNvSpPr/>
      </dsp:nvSpPr>
      <dsp:spPr>
        <a:xfrm>
          <a:off x="6905529" y="921636"/>
          <a:ext cx="1374297" cy="2134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Обзор литературы 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Содержание теоретических и экспериментальных исследований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Анализ и обобщение результатов исследования</a:t>
          </a:r>
          <a:endParaRPr lang="ru-RU" sz="900" kern="1200" dirty="0"/>
        </a:p>
      </dsp:txBody>
      <dsp:txXfrm>
        <a:off x="6945781" y="961888"/>
        <a:ext cx="1293793" cy="2053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D0A69-C4E6-4F06-9203-642B65EC1D37}">
      <dsp:nvSpPr>
        <dsp:cNvPr id="0" name=""/>
        <dsp:cNvSpPr/>
      </dsp:nvSpPr>
      <dsp:spPr>
        <a:xfrm>
          <a:off x="3617" y="153808"/>
          <a:ext cx="1644691" cy="619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Заключение</a:t>
          </a:r>
          <a:endParaRPr lang="ru-RU" sz="1100" kern="1200" dirty="0"/>
        </a:p>
      </dsp:txBody>
      <dsp:txXfrm>
        <a:off x="3617" y="153808"/>
        <a:ext cx="1644691" cy="412727"/>
      </dsp:txXfrm>
    </dsp:sp>
    <dsp:sp modelId="{498307B2-738A-4810-8F61-EE46B48CE6B8}">
      <dsp:nvSpPr>
        <dsp:cNvPr id="0" name=""/>
        <dsp:cNvSpPr/>
      </dsp:nvSpPr>
      <dsp:spPr>
        <a:xfrm>
          <a:off x="340481" y="566535"/>
          <a:ext cx="1644691" cy="23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Формулировка результатов работы, отвечающие на вопросы поставленных задач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Степень достижения цели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Результаты проверки гипотезы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Перспективы дальнейших исследований</a:t>
          </a:r>
        </a:p>
      </dsp:txBody>
      <dsp:txXfrm>
        <a:off x="388652" y="614706"/>
        <a:ext cx="1548349" cy="2279658"/>
      </dsp:txXfrm>
    </dsp:sp>
    <dsp:sp modelId="{30078DEB-9A5B-45D4-97E1-5804FE86801C}">
      <dsp:nvSpPr>
        <dsp:cNvPr id="0" name=""/>
        <dsp:cNvSpPr/>
      </dsp:nvSpPr>
      <dsp:spPr>
        <a:xfrm>
          <a:off x="1897638" y="155431"/>
          <a:ext cx="528578" cy="4094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897638" y="237327"/>
        <a:ext cx="405734" cy="245688"/>
      </dsp:txXfrm>
    </dsp:sp>
    <dsp:sp modelId="{26255BFC-89AD-4B4B-90D4-19A93181FA9C}">
      <dsp:nvSpPr>
        <dsp:cNvPr id="0" name=""/>
        <dsp:cNvSpPr/>
      </dsp:nvSpPr>
      <dsp:spPr>
        <a:xfrm>
          <a:off x="2645625" y="153808"/>
          <a:ext cx="1644691" cy="619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Список используемой литературы</a:t>
          </a:r>
          <a:endParaRPr lang="ru-RU" sz="1100" kern="1200" dirty="0"/>
        </a:p>
      </dsp:txBody>
      <dsp:txXfrm>
        <a:off x="2645625" y="153808"/>
        <a:ext cx="1644691" cy="412727"/>
      </dsp:txXfrm>
    </dsp:sp>
    <dsp:sp modelId="{D9D29855-ACA1-42A0-857C-E4D501483B6D}">
      <dsp:nvSpPr>
        <dsp:cNvPr id="0" name=""/>
        <dsp:cNvSpPr/>
      </dsp:nvSpPr>
      <dsp:spPr>
        <a:xfrm>
          <a:off x="2982490" y="566535"/>
          <a:ext cx="1644691" cy="23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Перечень источников информации</a:t>
          </a:r>
          <a:endParaRPr lang="ru-RU" sz="1100" kern="1200" dirty="0"/>
        </a:p>
      </dsp:txBody>
      <dsp:txXfrm>
        <a:off x="3030661" y="614706"/>
        <a:ext cx="1548349" cy="2279658"/>
      </dsp:txXfrm>
    </dsp:sp>
    <dsp:sp modelId="{A363BFC5-FFC2-4DAD-BC99-73DEFE803A79}">
      <dsp:nvSpPr>
        <dsp:cNvPr id="0" name=""/>
        <dsp:cNvSpPr/>
      </dsp:nvSpPr>
      <dsp:spPr>
        <a:xfrm>
          <a:off x="4539646" y="155431"/>
          <a:ext cx="528578" cy="4094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539646" y="237327"/>
        <a:ext cx="405734" cy="245688"/>
      </dsp:txXfrm>
    </dsp:sp>
    <dsp:sp modelId="{9CFAA951-CB2B-4630-A6EC-F854F41BE331}">
      <dsp:nvSpPr>
        <dsp:cNvPr id="0" name=""/>
        <dsp:cNvSpPr/>
      </dsp:nvSpPr>
      <dsp:spPr>
        <a:xfrm>
          <a:off x="5287634" y="153808"/>
          <a:ext cx="1644691" cy="619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Приложения </a:t>
          </a:r>
          <a:endParaRPr lang="ru-RU" sz="1100" kern="1200" dirty="0"/>
        </a:p>
      </dsp:txBody>
      <dsp:txXfrm>
        <a:off x="5287634" y="153808"/>
        <a:ext cx="1644691" cy="412727"/>
      </dsp:txXfrm>
    </dsp:sp>
    <dsp:sp modelId="{8DA4077B-45A0-4A64-9179-19F09E36C0C4}">
      <dsp:nvSpPr>
        <dsp:cNvPr id="0" name=""/>
        <dsp:cNvSpPr/>
      </dsp:nvSpPr>
      <dsp:spPr>
        <a:xfrm>
          <a:off x="5624499" y="566535"/>
          <a:ext cx="1644691" cy="23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Материалы, собранные в результате проведённых исследований</a:t>
          </a:r>
          <a:endParaRPr lang="ru-RU" sz="1100" kern="1200" dirty="0"/>
        </a:p>
      </dsp:txBody>
      <dsp:txXfrm>
        <a:off x="5672670" y="614706"/>
        <a:ext cx="1548349" cy="2279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76186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" name="Google Shape;551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" name="Google Shape;551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" name="Google Shape;551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" name="Google Shape;551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" name="Google Shape;551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"/>
          <p:cNvSpPr txBox="1">
            <a:spLocks noGrp="1"/>
          </p:cNvSpPr>
          <p:nvPr>
            <p:ph type="ctrTitle"/>
          </p:nvPr>
        </p:nvSpPr>
        <p:spPr>
          <a:xfrm>
            <a:off x="2305100" y="1161050"/>
            <a:ext cx="6153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723692" y="4220091"/>
            <a:ext cx="794875" cy="985737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-58319" y="3053287"/>
            <a:ext cx="782014" cy="890356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5" name="Google Shape;165;p2"/>
          <p:cNvSpPr/>
          <p:nvPr/>
        </p:nvSpPr>
        <p:spPr>
          <a:xfrm>
            <a:off x="4025101" y="3422420"/>
            <a:ext cx="370865" cy="809588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6" name="Google Shape;166;p2"/>
          <p:cNvSpPr/>
          <p:nvPr/>
        </p:nvSpPr>
        <p:spPr>
          <a:xfrm>
            <a:off x="3078045" y="3128354"/>
            <a:ext cx="730671" cy="895811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7" name="Google Shape;167;p2"/>
          <p:cNvSpPr/>
          <p:nvPr/>
        </p:nvSpPr>
        <p:spPr>
          <a:xfrm>
            <a:off x="5401648" y="3285712"/>
            <a:ext cx="805934" cy="75083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8" name="Google Shape;168;p2"/>
          <p:cNvSpPr/>
          <p:nvPr/>
        </p:nvSpPr>
        <p:spPr>
          <a:xfrm>
            <a:off x="8364459" y="3346843"/>
            <a:ext cx="873792" cy="600260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9" name="Google Shape;169;p2"/>
          <p:cNvSpPr/>
          <p:nvPr/>
        </p:nvSpPr>
        <p:spPr>
          <a:xfrm>
            <a:off x="4551116" y="3125540"/>
            <a:ext cx="657208" cy="679227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0" name="Google Shape;170;p2"/>
          <p:cNvSpPr/>
          <p:nvPr/>
        </p:nvSpPr>
        <p:spPr>
          <a:xfrm>
            <a:off x="4419881" y="3994834"/>
            <a:ext cx="919681" cy="950908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1" name="Google Shape;171;p2"/>
          <p:cNvSpPr/>
          <p:nvPr/>
        </p:nvSpPr>
        <p:spPr>
          <a:xfrm>
            <a:off x="2644912" y="4036538"/>
            <a:ext cx="890356" cy="706800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2" name="Google Shape;172;p2"/>
          <p:cNvSpPr/>
          <p:nvPr/>
        </p:nvSpPr>
        <p:spPr>
          <a:xfrm>
            <a:off x="2116542" y="3186156"/>
            <a:ext cx="829755" cy="780163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3" name="Google Shape;173;p2"/>
          <p:cNvSpPr/>
          <p:nvPr/>
        </p:nvSpPr>
        <p:spPr>
          <a:xfrm>
            <a:off x="1347361" y="3186147"/>
            <a:ext cx="599146" cy="706812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4" name="Google Shape;174;p2"/>
          <p:cNvSpPr/>
          <p:nvPr/>
        </p:nvSpPr>
        <p:spPr>
          <a:xfrm>
            <a:off x="2681615" y="4813558"/>
            <a:ext cx="816944" cy="313967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5" name="Google Shape;175;p2"/>
          <p:cNvSpPr/>
          <p:nvPr/>
        </p:nvSpPr>
        <p:spPr>
          <a:xfrm>
            <a:off x="7146421" y="4508764"/>
            <a:ext cx="1040884" cy="730620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6" name="Google Shape;176;p2"/>
          <p:cNvSpPr/>
          <p:nvPr/>
        </p:nvSpPr>
        <p:spPr>
          <a:xfrm>
            <a:off x="7146430" y="3104432"/>
            <a:ext cx="684732" cy="721463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7" name="Google Shape;177;p2"/>
          <p:cNvSpPr/>
          <p:nvPr/>
        </p:nvSpPr>
        <p:spPr>
          <a:xfrm>
            <a:off x="5262207" y="4729516"/>
            <a:ext cx="525046" cy="372666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8" name="Google Shape;178;p2"/>
          <p:cNvSpPr/>
          <p:nvPr/>
        </p:nvSpPr>
        <p:spPr>
          <a:xfrm>
            <a:off x="8376372" y="4729061"/>
            <a:ext cx="508532" cy="324976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9" name="Google Shape;179;p2"/>
          <p:cNvSpPr/>
          <p:nvPr/>
        </p:nvSpPr>
        <p:spPr>
          <a:xfrm>
            <a:off x="3808716" y="4429326"/>
            <a:ext cx="570935" cy="567282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0" name="Google Shape;180;p2"/>
          <p:cNvSpPr/>
          <p:nvPr/>
        </p:nvSpPr>
        <p:spPr>
          <a:xfrm>
            <a:off x="7975391" y="3053272"/>
            <a:ext cx="541560" cy="67927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1" name="Google Shape;181;p2"/>
          <p:cNvSpPr/>
          <p:nvPr/>
        </p:nvSpPr>
        <p:spPr>
          <a:xfrm>
            <a:off x="1570785" y="4028295"/>
            <a:ext cx="734324" cy="723314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2" name="Google Shape;182;p2"/>
          <p:cNvSpPr/>
          <p:nvPr/>
        </p:nvSpPr>
        <p:spPr>
          <a:xfrm>
            <a:off x="247060" y="4094875"/>
            <a:ext cx="275434" cy="244207"/>
          </a:xfrm>
          <a:custGeom>
            <a:avLst/>
            <a:gdLst/>
            <a:ahLst/>
            <a:cxnLst/>
            <a:rect l="l" t="t" r="r" b="b"/>
            <a:pathLst>
              <a:path w="5504" h="4880" extrusionOk="0">
                <a:moveTo>
                  <a:pt x="5173" y="0"/>
                </a:moveTo>
                <a:lnTo>
                  <a:pt x="5063" y="37"/>
                </a:lnTo>
                <a:lnTo>
                  <a:pt x="4990" y="110"/>
                </a:lnTo>
                <a:lnTo>
                  <a:pt x="4770" y="404"/>
                </a:lnTo>
                <a:lnTo>
                  <a:pt x="4513" y="624"/>
                </a:lnTo>
                <a:lnTo>
                  <a:pt x="4219" y="844"/>
                </a:lnTo>
                <a:lnTo>
                  <a:pt x="3926" y="991"/>
                </a:lnTo>
                <a:lnTo>
                  <a:pt x="3742" y="1064"/>
                </a:lnTo>
                <a:lnTo>
                  <a:pt x="3559" y="1101"/>
                </a:lnTo>
                <a:lnTo>
                  <a:pt x="3229" y="1101"/>
                </a:lnTo>
                <a:lnTo>
                  <a:pt x="2862" y="1028"/>
                </a:lnTo>
                <a:lnTo>
                  <a:pt x="2532" y="917"/>
                </a:lnTo>
                <a:lnTo>
                  <a:pt x="2239" y="807"/>
                </a:lnTo>
                <a:lnTo>
                  <a:pt x="1908" y="734"/>
                </a:lnTo>
                <a:lnTo>
                  <a:pt x="1578" y="661"/>
                </a:lnTo>
                <a:lnTo>
                  <a:pt x="1248" y="624"/>
                </a:lnTo>
                <a:lnTo>
                  <a:pt x="918" y="661"/>
                </a:lnTo>
                <a:lnTo>
                  <a:pt x="625" y="771"/>
                </a:lnTo>
                <a:lnTo>
                  <a:pt x="478" y="844"/>
                </a:lnTo>
                <a:lnTo>
                  <a:pt x="368" y="954"/>
                </a:lnTo>
                <a:lnTo>
                  <a:pt x="258" y="1064"/>
                </a:lnTo>
                <a:lnTo>
                  <a:pt x="148" y="1211"/>
                </a:lnTo>
                <a:lnTo>
                  <a:pt x="111" y="1284"/>
                </a:lnTo>
                <a:lnTo>
                  <a:pt x="111" y="1321"/>
                </a:lnTo>
                <a:lnTo>
                  <a:pt x="148" y="1431"/>
                </a:lnTo>
                <a:lnTo>
                  <a:pt x="258" y="1468"/>
                </a:lnTo>
                <a:lnTo>
                  <a:pt x="368" y="1468"/>
                </a:lnTo>
                <a:lnTo>
                  <a:pt x="698" y="1284"/>
                </a:lnTo>
                <a:lnTo>
                  <a:pt x="1028" y="1174"/>
                </a:lnTo>
                <a:lnTo>
                  <a:pt x="1028" y="2531"/>
                </a:lnTo>
                <a:lnTo>
                  <a:pt x="955" y="3228"/>
                </a:lnTo>
                <a:lnTo>
                  <a:pt x="881" y="3925"/>
                </a:lnTo>
                <a:lnTo>
                  <a:pt x="698" y="3852"/>
                </a:lnTo>
                <a:lnTo>
                  <a:pt x="551" y="3742"/>
                </a:lnTo>
                <a:lnTo>
                  <a:pt x="368" y="3632"/>
                </a:lnTo>
                <a:lnTo>
                  <a:pt x="184" y="3522"/>
                </a:lnTo>
                <a:lnTo>
                  <a:pt x="111" y="3522"/>
                </a:lnTo>
                <a:lnTo>
                  <a:pt x="38" y="3595"/>
                </a:lnTo>
                <a:lnTo>
                  <a:pt x="1" y="3669"/>
                </a:lnTo>
                <a:lnTo>
                  <a:pt x="1" y="3779"/>
                </a:lnTo>
                <a:lnTo>
                  <a:pt x="38" y="3962"/>
                </a:lnTo>
                <a:lnTo>
                  <a:pt x="148" y="4145"/>
                </a:lnTo>
                <a:lnTo>
                  <a:pt x="294" y="4256"/>
                </a:lnTo>
                <a:lnTo>
                  <a:pt x="514" y="4402"/>
                </a:lnTo>
                <a:lnTo>
                  <a:pt x="735" y="4476"/>
                </a:lnTo>
                <a:lnTo>
                  <a:pt x="1175" y="4476"/>
                </a:lnTo>
                <a:lnTo>
                  <a:pt x="1248" y="4439"/>
                </a:lnTo>
                <a:lnTo>
                  <a:pt x="1321" y="4402"/>
                </a:lnTo>
                <a:lnTo>
                  <a:pt x="1395" y="4256"/>
                </a:lnTo>
                <a:lnTo>
                  <a:pt x="1505" y="3485"/>
                </a:lnTo>
                <a:lnTo>
                  <a:pt x="1578" y="2715"/>
                </a:lnTo>
                <a:lnTo>
                  <a:pt x="1578" y="1908"/>
                </a:lnTo>
                <a:lnTo>
                  <a:pt x="1542" y="1504"/>
                </a:lnTo>
                <a:lnTo>
                  <a:pt x="1505" y="1138"/>
                </a:lnTo>
                <a:lnTo>
                  <a:pt x="1762" y="1174"/>
                </a:lnTo>
                <a:lnTo>
                  <a:pt x="2128" y="1321"/>
                </a:lnTo>
                <a:lnTo>
                  <a:pt x="2459" y="1431"/>
                </a:lnTo>
                <a:lnTo>
                  <a:pt x="2825" y="1578"/>
                </a:lnTo>
                <a:lnTo>
                  <a:pt x="3192" y="1651"/>
                </a:lnTo>
                <a:lnTo>
                  <a:pt x="3486" y="1651"/>
                </a:lnTo>
                <a:lnTo>
                  <a:pt x="3449" y="2531"/>
                </a:lnTo>
                <a:lnTo>
                  <a:pt x="3412" y="3449"/>
                </a:lnTo>
                <a:lnTo>
                  <a:pt x="3412" y="3999"/>
                </a:lnTo>
                <a:lnTo>
                  <a:pt x="3412" y="4256"/>
                </a:lnTo>
                <a:lnTo>
                  <a:pt x="3412" y="4366"/>
                </a:lnTo>
                <a:lnTo>
                  <a:pt x="3412" y="4402"/>
                </a:lnTo>
                <a:lnTo>
                  <a:pt x="3449" y="4402"/>
                </a:lnTo>
                <a:lnTo>
                  <a:pt x="3412" y="4476"/>
                </a:lnTo>
                <a:lnTo>
                  <a:pt x="3376" y="4512"/>
                </a:lnTo>
                <a:lnTo>
                  <a:pt x="3376" y="4659"/>
                </a:lnTo>
                <a:lnTo>
                  <a:pt x="3376" y="4696"/>
                </a:lnTo>
                <a:lnTo>
                  <a:pt x="3412" y="4806"/>
                </a:lnTo>
                <a:lnTo>
                  <a:pt x="3522" y="4879"/>
                </a:lnTo>
                <a:lnTo>
                  <a:pt x="3632" y="4879"/>
                </a:lnTo>
                <a:lnTo>
                  <a:pt x="3742" y="4842"/>
                </a:lnTo>
                <a:lnTo>
                  <a:pt x="3853" y="4732"/>
                </a:lnTo>
                <a:lnTo>
                  <a:pt x="3926" y="4586"/>
                </a:lnTo>
                <a:lnTo>
                  <a:pt x="3926" y="4439"/>
                </a:lnTo>
                <a:lnTo>
                  <a:pt x="3926" y="4256"/>
                </a:lnTo>
                <a:lnTo>
                  <a:pt x="3963" y="3045"/>
                </a:lnTo>
                <a:lnTo>
                  <a:pt x="3963" y="1871"/>
                </a:lnTo>
                <a:lnTo>
                  <a:pt x="3963" y="1541"/>
                </a:lnTo>
                <a:lnTo>
                  <a:pt x="4366" y="1394"/>
                </a:lnTo>
                <a:lnTo>
                  <a:pt x="4733" y="1138"/>
                </a:lnTo>
                <a:lnTo>
                  <a:pt x="5063" y="844"/>
                </a:lnTo>
                <a:lnTo>
                  <a:pt x="5320" y="551"/>
                </a:lnTo>
                <a:lnTo>
                  <a:pt x="5467" y="367"/>
                </a:lnTo>
                <a:lnTo>
                  <a:pt x="5503" y="257"/>
                </a:lnTo>
                <a:lnTo>
                  <a:pt x="5503" y="184"/>
                </a:lnTo>
                <a:lnTo>
                  <a:pt x="5430" y="74"/>
                </a:lnTo>
                <a:lnTo>
                  <a:pt x="5356" y="37"/>
                </a:lnTo>
                <a:lnTo>
                  <a:pt x="528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3" name="Google Shape;183;p2"/>
          <p:cNvSpPr/>
          <p:nvPr/>
        </p:nvSpPr>
        <p:spPr>
          <a:xfrm>
            <a:off x="8516944" y="4082884"/>
            <a:ext cx="690236" cy="510383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4" name="Google Shape;184;p2"/>
          <p:cNvSpPr/>
          <p:nvPr/>
        </p:nvSpPr>
        <p:spPr>
          <a:xfrm>
            <a:off x="859713" y="3417443"/>
            <a:ext cx="317620" cy="659010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5" name="Google Shape;185;p2"/>
          <p:cNvSpPr/>
          <p:nvPr/>
        </p:nvSpPr>
        <p:spPr>
          <a:xfrm rot="1920742">
            <a:off x="5707038" y="4213989"/>
            <a:ext cx="884797" cy="750834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6" name="Google Shape;186;p2"/>
          <p:cNvSpPr/>
          <p:nvPr/>
        </p:nvSpPr>
        <p:spPr>
          <a:xfrm rot="-3496844">
            <a:off x="115839" y="4509560"/>
            <a:ext cx="537852" cy="464440"/>
          </a:xfrm>
          <a:custGeom>
            <a:avLst/>
            <a:gdLst/>
            <a:ahLst/>
            <a:cxnLst/>
            <a:rect l="l" t="t" r="r" b="b"/>
            <a:pathLst>
              <a:path w="10748" h="9281" extrusionOk="0">
                <a:moveTo>
                  <a:pt x="4072" y="550"/>
                </a:moveTo>
                <a:lnTo>
                  <a:pt x="4329" y="587"/>
                </a:lnTo>
                <a:lnTo>
                  <a:pt x="4585" y="697"/>
                </a:lnTo>
                <a:lnTo>
                  <a:pt x="4842" y="844"/>
                </a:lnTo>
                <a:lnTo>
                  <a:pt x="5025" y="1064"/>
                </a:lnTo>
                <a:lnTo>
                  <a:pt x="5136" y="1211"/>
                </a:lnTo>
                <a:lnTo>
                  <a:pt x="5209" y="1394"/>
                </a:lnTo>
                <a:lnTo>
                  <a:pt x="5246" y="1541"/>
                </a:lnTo>
                <a:lnTo>
                  <a:pt x="5282" y="1724"/>
                </a:lnTo>
                <a:lnTo>
                  <a:pt x="5282" y="2091"/>
                </a:lnTo>
                <a:lnTo>
                  <a:pt x="5246" y="2458"/>
                </a:lnTo>
                <a:lnTo>
                  <a:pt x="5209" y="2641"/>
                </a:lnTo>
                <a:lnTo>
                  <a:pt x="4695" y="1761"/>
                </a:lnTo>
                <a:lnTo>
                  <a:pt x="4072" y="550"/>
                </a:lnTo>
                <a:close/>
                <a:moveTo>
                  <a:pt x="1357" y="3008"/>
                </a:moveTo>
                <a:lnTo>
                  <a:pt x="1504" y="3265"/>
                </a:lnTo>
                <a:lnTo>
                  <a:pt x="1614" y="3558"/>
                </a:lnTo>
                <a:lnTo>
                  <a:pt x="1797" y="3852"/>
                </a:lnTo>
                <a:lnTo>
                  <a:pt x="1467" y="3778"/>
                </a:lnTo>
                <a:lnTo>
                  <a:pt x="1137" y="3742"/>
                </a:lnTo>
                <a:lnTo>
                  <a:pt x="1321" y="3118"/>
                </a:lnTo>
                <a:lnTo>
                  <a:pt x="1357" y="3008"/>
                </a:lnTo>
                <a:close/>
                <a:moveTo>
                  <a:pt x="3815" y="550"/>
                </a:moveTo>
                <a:lnTo>
                  <a:pt x="4072" y="1174"/>
                </a:lnTo>
                <a:lnTo>
                  <a:pt x="4329" y="1798"/>
                </a:lnTo>
                <a:lnTo>
                  <a:pt x="4695" y="2531"/>
                </a:lnTo>
                <a:lnTo>
                  <a:pt x="5099" y="3265"/>
                </a:lnTo>
                <a:lnTo>
                  <a:pt x="4989" y="3852"/>
                </a:lnTo>
                <a:lnTo>
                  <a:pt x="4732" y="3191"/>
                </a:lnTo>
                <a:lnTo>
                  <a:pt x="4475" y="2531"/>
                </a:lnTo>
                <a:lnTo>
                  <a:pt x="4255" y="1981"/>
                </a:lnTo>
                <a:lnTo>
                  <a:pt x="4035" y="1467"/>
                </a:lnTo>
                <a:lnTo>
                  <a:pt x="3742" y="880"/>
                </a:lnTo>
                <a:lnTo>
                  <a:pt x="3558" y="587"/>
                </a:lnTo>
                <a:lnTo>
                  <a:pt x="3815" y="550"/>
                </a:lnTo>
                <a:close/>
                <a:moveTo>
                  <a:pt x="1761" y="1724"/>
                </a:moveTo>
                <a:lnTo>
                  <a:pt x="1724" y="1798"/>
                </a:lnTo>
                <a:lnTo>
                  <a:pt x="1761" y="1944"/>
                </a:lnTo>
                <a:lnTo>
                  <a:pt x="1834" y="2018"/>
                </a:lnTo>
                <a:lnTo>
                  <a:pt x="1944" y="2054"/>
                </a:lnTo>
                <a:lnTo>
                  <a:pt x="2054" y="2054"/>
                </a:lnTo>
                <a:lnTo>
                  <a:pt x="2274" y="2531"/>
                </a:lnTo>
                <a:lnTo>
                  <a:pt x="2458" y="2971"/>
                </a:lnTo>
                <a:lnTo>
                  <a:pt x="3008" y="4182"/>
                </a:lnTo>
                <a:lnTo>
                  <a:pt x="3081" y="4329"/>
                </a:lnTo>
                <a:lnTo>
                  <a:pt x="2825" y="4255"/>
                </a:lnTo>
                <a:lnTo>
                  <a:pt x="2458" y="4072"/>
                </a:lnTo>
                <a:lnTo>
                  <a:pt x="2164" y="3742"/>
                </a:lnTo>
                <a:lnTo>
                  <a:pt x="1944" y="3375"/>
                </a:lnTo>
                <a:lnTo>
                  <a:pt x="1724" y="2935"/>
                </a:lnTo>
                <a:lnTo>
                  <a:pt x="1651" y="2715"/>
                </a:lnTo>
                <a:lnTo>
                  <a:pt x="1504" y="2494"/>
                </a:lnTo>
                <a:lnTo>
                  <a:pt x="1724" y="1761"/>
                </a:lnTo>
                <a:lnTo>
                  <a:pt x="1761" y="1724"/>
                </a:lnTo>
                <a:close/>
                <a:moveTo>
                  <a:pt x="2604" y="1174"/>
                </a:moveTo>
                <a:lnTo>
                  <a:pt x="2715" y="1614"/>
                </a:lnTo>
                <a:lnTo>
                  <a:pt x="2861" y="2054"/>
                </a:lnTo>
                <a:lnTo>
                  <a:pt x="3228" y="2898"/>
                </a:lnTo>
                <a:lnTo>
                  <a:pt x="3998" y="4695"/>
                </a:lnTo>
                <a:lnTo>
                  <a:pt x="3632" y="4549"/>
                </a:lnTo>
                <a:lnTo>
                  <a:pt x="3522" y="4365"/>
                </a:lnTo>
                <a:lnTo>
                  <a:pt x="3301" y="3888"/>
                </a:lnTo>
                <a:lnTo>
                  <a:pt x="2861" y="2935"/>
                </a:lnTo>
                <a:lnTo>
                  <a:pt x="2274" y="1834"/>
                </a:lnTo>
                <a:lnTo>
                  <a:pt x="2311" y="1651"/>
                </a:lnTo>
                <a:lnTo>
                  <a:pt x="2421" y="1467"/>
                </a:lnTo>
                <a:lnTo>
                  <a:pt x="2604" y="1174"/>
                </a:lnTo>
                <a:close/>
                <a:moveTo>
                  <a:pt x="3338" y="660"/>
                </a:moveTo>
                <a:lnTo>
                  <a:pt x="3375" y="770"/>
                </a:lnTo>
                <a:lnTo>
                  <a:pt x="3668" y="1467"/>
                </a:lnTo>
                <a:lnTo>
                  <a:pt x="3962" y="2164"/>
                </a:lnTo>
                <a:lnTo>
                  <a:pt x="4182" y="2788"/>
                </a:lnTo>
                <a:lnTo>
                  <a:pt x="4402" y="3412"/>
                </a:lnTo>
                <a:lnTo>
                  <a:pt x="4769" y="4659"/>
                </a:lnTo>
                <a:lnTo>
                  <a:pt x="4732" y="4805"/>
                </a:lnTo>
                <a:lnTo>
                  <a:pt x="4659" y="4805"/>
                </a:lnTo>
                <a:lnTo>
                  <a:pt x="4549" y="4842"/>
                </a:lnTo>
                <a:lnTo>
                  <a:pt x="3668" y="2971"/>
                </a:lnTo>
                <a:lnTo>
                  <a:pt x="3191" y="1981"/>
                </a:lnTo>
                <a:lnTo>
                  <a:pt x="2971" y="1504"/>
                </a:lnTo>
                <a:lnTo>
                  <a:pt x="2788" y="991"/>
                </a:lnTo>
                <a:lnTo>
                  <a:pt x="3045" y="807"/>
                </a:lnTo>
                <a:lnTo>
                  <a:pt x="3338" y="660"/>
                </a:lnTo>
                <a:close/>
                <a:moveTo>
                  <a:pt x="7703" y="4952"/>
                </a:moveTo>
                <a:lnTo>
                  <a:pt x="7960" y="5246"/>
                </a:lnTo>
                <a:lnTo>
                  <a:pt x="7960" y="5246"/>
                </a:lnTo>
                <a:lnTo>
                  <a:pt x="7887" y="5209"/>
                </a:lnTo>
                <a:lnTo>
                  <a:pt x="7593" y="5319"/>
                </a:lnTo>
                <a:lnTo>
                  <a:pt x="7300" y="5466"/>
                </a:lnTo>
                <a:lnTo>
                  <a:pt x="7190" y="5356"/>
                </a:lnTo>
                <a:lnTo>
                  <a:pt x="7080" y="5246"/>
                </a:lnTo>
                <a:lnTo>
                  <a:pt x="7373" y="5099"/>
                </a:lnTo>
                <a:lnTo>
                  <a:pt x="7703" y="4952"/>
                </a:lnTo>
                <a:close/>
                <a:moveTo>
                  <a:pt x="8070" y="5356"/>
                </a:moveTo>
                <a:lnTo>
                  <a:pt x="8180" y="5466"/>
                </a:lnTo>
                <a:lnTo>
                  <a:pt x="7923" y="5576"/>
                </a:lnTo>
                <a:lnTo>
                  <a:pt x="7923" y="5576"/>
                </a:lnTo>
                <a:lnTo>
                  <a:pt x="8033" y="5429"/>
                </a:lnTo>
                <a:lnTo>
                  <a:pt x="8070" y="5356"/>
                </a:lnTo>
                <a:close/>
                <a:moveTo>
                  <a:pt x="7556" y="5612"/>
                </a:moveTo>
                <a:lnTo>
                  <a:pt x="7483" y="5722"/>
                </a:lnTo>
                <a:lnTo>
                  <a:pt x="7483" y="5686"/>
                </a:lnTo>
                <a:lnTo>
                  <a:pt x="7556" y="5612"/>
                </a:lnTo>
                <a:close/>
                <a:moveTo>
                  <a:pt x="8327" y="5649"/>
                </a:moveTo>
                <a:lnTo>
                  <a:pt x="8327" y="5686"/>
                </a:lnTo>
                <a:lnTo>
                  <a:pt x="7850" y="6163"/>
                </a:lnTo>
                <a:lnTo>
                  <a:pt x="7740" y="6016"/>
                </a:lnTo>
                <a:lnTo>
                  <a:pt x="7997" y="5796"/>
                </a:lnTo>
                <a:lnTo>
                  <a:pt x="8327" y="5649"/>
                </a:lnTo>
                <a:close/>
                <a:moveTo>
                  <a:pt x="8437" y="5796"/>
                </a:moveTo>
                <a:lnTo>
                  <a:pt x="8584" y="6053"/>
                </a:lnTo>
                <a:lnTo>
                  <a:pt x="8143" y="6163"/>
                </a:lnTo>
                <a:lnTo>
                  <a:pt x="8437" y="5796"/>
                </a:lnTo>
                <a:close/>
                <a:moveTo>
                  <a:pt x="8437" y="6346"/>
                </a:moveTo>
                <a:lnTo>
                  <a:pt x="8180" y="6676"/>
                </a:lnTo>
                <a:lnTo>
                  <a:pt x="8107" y="6493"/>
                </a:lnTo>
                <a:lnTo>
                  <a:pt x="8437" y="6346"/>
                </a:lnTo>
                <a:close/>
                <a:moveTo>
                  <a:pt x="8767" y="6309"/>
                </a:moveTo>
                <a:lnTo>
                  <a:pt x="8840" y="6419"/>
                </a:lnTo>
                <a:lnTo>
                  <a:pt x="8547" y="6676"/>
                </a:lnTo>
                <a:lnTo>
                  <a:pt x="8767" y="6309"/>
                </a:lnTo>
                <a:close/>
                <a:moveTo>
                  <a:pt x="9024" y="4695"/>
                </a:moveTo>
                <a:lnTo>
                  <a:pt x="9244" y="4732"/>
                </a:lnTo>
                <a:lnTo>
                  <a:pt x="9464" y="4805"/>
                </a:lnTo>
                <a:lnTo>
                  <a:pt x="9647" y="4915"/>
                </a:lnTo>
                <a:lnTo>
                  <a:pt x="9831" y="5062"/>
                </a:lnTo>
                <a:lnTo>
                  <a:pt x="9904" y="5099"/>
                </a:lnTo>
                <a:lnTo>
                  <a:pt x="9941" y="5099"/>
                </a:lnTo>
                <a:lnTo>
                  <a:pt x="10051" y="5209"/>
                </a:lnTo>
                <a:lnTo>
                  <a:pt x="10161" y="5429"/>
                </a:lnTo>
                <a:lnTo>
                  <a:pt x="10198" y="5649"/>
                </a:lnTo>
                <a:lnTo>
                  <a:pt x="10234" y="5869"/>
                </a:lnTo>
                <a:lnTo>
                  <a:pt x="10198" y="6089"/>
                </a:lnTo>
                <a:lnTo>
                  <a:pt x="10161" y="6346"/>
                </a:lnTo>
                <a:lnTo>
                  <a:pt x="10088" y="6566"/>
                </a:lnTo>
                <a:lnTo>
                  <a:pt x="9941" y="7006"/>
                </a:lnTo>
                <a:lnTo>
                  <a:pt x="9904" y="7080"/>
                </a:lnTo>
                <a:lnTo>
                  <a:pt x="9647" y="6676"/>
                </a:lnTo>
                <a:lnTo>
                  <a:pt x="9024" y="5832"/>
                </a:lnTo>
                <a:lnTo>
                  <a:pt x="8620" y="5282"/>
                </a:lnTo>
                <a:lnTo>
                  <a:pt x="8400" y="5025"/>
                </a:lnTo>
                <a:lnTo>
                  <a:pt x="8143" y="4842"/>
                </a:lnTo>
                <a:lnTo>
                  <a:pt x="8584" y="4732"/>
                </a:lnTo>
                <a:lnTo>
                  <a:pt x="8804" y="4695"/>
                </a:lnTo>
                <a:close/>
                <a:moveTo>
                  <a:pt x="1064" y="3962"/>
                </a:moveTo>
                <a:lnTo>
                  <a:pt x="1357" y="4182"/>
                </a:lnTo>
                <a:lnTo>
                  <a:pt x="1651" y="4329"/>
                </a:lnTo>
                <a:lnTo>
                  <a:pt x="2348" y="4585"/>
                </a:lnTo>
                <a:lnTo>
                  <a:pt x="2458" y="4659"/>
                </a:lnTo>
                <a:lnTo>
                  <a:pt x="2494" y="4695"/>
                </a:lnTo>
                <a:lnTo>
                  <a:pt x="2568" y="4732"/>
                </a:lnTo>
                <a:lnTo>
                  <a:pt x="2641" y="4695"/>
                </a:lnTo>
                <a:lnTo>
                  <a:pt x="4329" y="5319"/>
                </a:lnTo>
                <a:lnTo>
                  <a:pt x="4329" y="5356"/>
                </a:lnTo>
                <a:lnTo>
                  <a:pt x="4292" y="5319"/>
                </a:lnTo>
                <a:lnTo>
                  <a:pt x="3888" y="5172"/>
                </a:lnTo>
                <a:lnTo>
                  <a:pt x="3705" y="5136"/>
                </a:lnTo>
                <a:lnTo>
                  <a:pt x="3485" y="5099"/>
                </a:lnTo>
                <a:lnTo>
                  <a:pt x="3448" y="5136"/>
                </a:lnTo>
                <a:lnTo>
                  <a:pt x="3411" y="5172"/>
                </a:lnTo>
                <a:lnTo>
                  <a:pt x="3448" y="5246"/>
                </a:lnTo>
                <a:lnTo>
                  <a:pt x="3595" y="5392"/>
                </a:lnTo>
                <a:lnTo>
                  <a:pt x="3852" y="5539"/>
                </a:lnTo>
                <a:lnTo>
                  <a:pt x="4108" y="5686"/>
                </a:lnTo>
                <a:lnTo>
                  <a:pt x="4402" y="5759"/>
                </a:lnTo>
                <a:lnTo>
                  <a:pt x="4365" y="5906"/>
                </a:lnTo>
                <a:lnTo>
                  <a:pt x="4035" y="5906"/>
                </a:lnTo>
                <a:lnTo>
                  <a:pt x="3742" y="5869"/>
                </a:lnTo>
                <a:lnTo>
                  <a:pt x="3411" y="5759"/>
                </a:lnTo>
                <a:lnTo>
                  <a:pt x="3228" y="5686"/>
                </a:lnTo>
                <a:lnTo>
                  <a:pt x="3191" y="5612"/>
                </a:lnTo>
                <a:lnTo>
                  <a:pt x="3155" y="5576"/>
                </a:lnTo>
                <a:lnTo>
                  <a:pt x="3118" y="5539"/>
                </a:lnTo>
                <a:lnTo>
                  <a:pt x="3081" y="5502"/>
                </a:lnTo>
                <a:lnTo>
                  <a:pt x="3045" y="5502"/>
                </a:lnTo>
                <a:lnTo>
                  <a:pt x="3008" y="5539"/>
                </a:lnTo>
                <a:lnTo>
                  <a:pt x="2971" y="5649"/>
                </a:lnTo>
                <a:lnTo>
                  <a:pt x="2971" y="5722"/>
                </a:lnTo>
                <a:lnTo>
                  <a:pt x="3008" y="5796"/>
                </a:lnTo>
                <a:lnTo>
                  <a:pt x="3045" y="5869"/>
                </a:lnTo>
                <a:lnTo>
                  <a:pt x="3191" y="6016"/>
                </a:lnTo>
                <a:lnTo>
                  <a:pt x="3338" y="6126"/>
                </a:lnTo>
                <a:lnTo>
                  <a:pt x="3522" y="6199"/>
                </a:lnTo>
                <a:lnTo>
                  <a:pt x="3742" y="6273"/>
                </a:lnTo>
                <a:lnTo>
                  <a:pt x="3962" y="6309"/>
                </a:lnTo>
                <a:lnTo>
                  <a:pt x="4182" y="6309"/>
                </a:lnTo>
                <a:lnTo>
                  <a:pt x="3962" y="6676"/>
                </a:lnTo>
                <a:lnTo>
                  <a:pt x="3742" y="6603"/>
                </a:lnTo>
                <a:lnTo>
                  <a:pt x="3228" y="6456"/>
                </a:lnTo>
                <a:lnTo>
                  <a:pt x="2971" y="6419"/>
                </a:lnTo>
                <a:lnTo>
                  <a:pt x="2715" y="6383"/>
                </a:lnTo>
                <a:lnTo>
                  <a:pt x="2641" y="6383"/>
                </a:lnTo>
                <a:lnTo>
                  <a:pt x="2641" y="6456"/>
                </a:lnTo>
                <a:lnTo>
                  <a:pt x="2641" y="6493"/>
                </a:lnTo>
                <a:lnTo>
                  <a:pt x="2678" y="6529"/>
                </a:lnTo>
                <a:lnTo>
                  <a:pt x="2861" y="6676"/>
                </a:lnTo>
                <a:lnTo>
                  <a:pt x="3081" y="6786"/>
                </a:lnTo>
                <a:lnTo>
                  <a:pt x="3522" y="6970"/>
                </a:lnTo>
                <a:lnTo>
                  <a:pt x="3742" y="7080"/>
                </a:lnTo>
                <a:lnTo>
                  <a:pt x="3632" y="7226"/>
                </a:lnTo>
                <a:lnTo>
                  <a:pt x="3522" y="7336"/>
                </a:lnTo>
                <a:lnTo>
                  <a:pt x="2935" y="7080"/>
                </a:lnTo>
                <a:lnTo>
                  <a:pt x="2311" y="6823"/>
                </a:lnTo>
                <a:lnTo>
                  <a:pt x="2238" y="6823"/>
                </a:lnTo>
                <a:lnTo>
                  <a:pt x="2201" y="6860"/>
                </a:lnTo>
                <a:lnTo>
                  <a:pt x="2201" y="6896"/>
                </a:lnTo>
                <a:lnTo>
                  <a:pt x="2201" y="6970"/>
                </a:lnTo>
                <a:lnTo>
                  <a:pt x="2458" y="7190"/>
                </a:lnTo>
                <a:lnTo>
                  <a:pt x="2678" y="7410"/>
                </a:lnTo>
                <a:lnTo>
                  <a:pt x="2971" y="7557"/>
                </a:lnTo>
                <a:lnTo>
                  <a:pt x="3265" y="7703"/>
                </a:lnTo>
                <a:lnTo>
                  <a:pt x="2971" y="7960"/>
                </a:lnTo>
                <a:lnTo>
                  <a:pt x="2641" y="7960"/>
                </a:lnTo>
                <a:lnTo>
                  <a:pt x="2311" y="7887"/>
                </a:lnTo>
                <a:lnTo>
                  <a:pt x="1981" y="7777"/>
                </a:lnTo>
                <a:lnTo>
                  <a:pt x="1871" y="7777"/>
                </a:lnTo>
                <a:lnTo>
                  <a:pt x="1834" y="7813"/>
                </a:lnTo>
                <a:lnTo>
                  <a:pt x="1797" y="7850"/>
                </a:lnTo>
                <a:lnTo>
                  <a:pt x="1797" y="7923"/>
                </a:lnTo>
                <a:lnTo>
                  <a:pt x="1834" y="8070"/>
                </a:lnTo>
                <a:lnTo>
                  <a:pt x="1944" y="8143"/>
                </a:lnTo>
                <a:lnTo>
                  <a:pt x="2091" y="8217"/>
                </a:lnTo>
                <a:lnTo>
                  <a:pt x="2238" y="8290"/>
                </a:lnTo>
                <a:lnTo>
                  <a:pt x="2348" y="8327"/>
                </a:lnTo>
                <a:lnTo>
                  <a:pt x="2164" y="8364"/>
                </a:lnTo>
                <a:lnTo>
                  <a:pt x="1944" y="8364"/>
                </a:lnTo>
                <a:lnTo>
                  <a:pt x="1761" y="8327"/>
                </a:lnTo>
                <a:lnTo>
                  <a:pt x="1541" y="8253"/>
                </a:lnTo>
                <a:lnTo>
                  <a:pt x="1247" y="8070"/>
                </a:lnTo>
                <a:lnTo>
                  <a:pt x="1027" y="7850"/>
                </a:lnTo>
                <a:lnTo>
                  <a:pt x="844" y="7593"/>
                </a:lnTo>
                <a:lnTo>
                  <a:pt x="697" y="7300"/>
                </a:lnTo>
                <a:lnTo>
                  <a:pt x="624" y="6970"/>
                </a:lnTo>
                <a:lnTo>
                  <a:pt x="550" y="6676"/>
                </a:lnTo>
                <a:lnTo>
                  <a:pt x="550" y="6346"/>
                </a:lnTo>
                <a:lnTo>
                  <a:pt x="550" y="6016"/>
                </a:lnTo>
                <a:lnTo>
                  <a:pt x="624" y="5502"/>
                </a:lnTo>
                <a:lnTo>
                  <a:pt x="734" y="4989"/>
                </a:lnTo>
                <a:lnTo>
                  <a:pt x="1064" y="3962"/>
                </a:lnTo>
                <a:close/>
                <a:moveTo>
                  <a:pt x="6786" y="5429"/>
                </a:moveTo>
                <a:lnTo>
                  <a:pt x="6860" y="5649"/>
                </a:lnTo>
                <a:lnTo>
                  <a:pt x="6970" y="5832"/>
                </a:lnTo>
                <a:lnTo>
                  <a:pt x="7006" y="5906"/>
                </a:lnTo>
                <a:lnTo>
                  <a:pt x="7043" y="5979"/>
                </a:lnTo>
                <a:lnTo>
                  <a:pt x="7116" y="6016"/>
                </a:lnTo>
                <a:lnTo>
                  <a:pt x="7813" y="7006"/>
                </a:lnTo>
                <a:lnTo>
                  <a:pt x="8143" y="7520"/>
                </a:lnTo>
                <a:lnTo>
                  <a:pt x="8143" y="7667"/>
                </a:lnTo>
                <a:lnTo>
                  <a:pt x="8143" y="7740"/>
                </a:lnTo>
                <a:lnTo>
                  <a:pt x="8217" y="7813"/>
                </a:lnTo>
                <a:lnTo>
                  <a:pt x="8290" y="7850"/>
                </a:lnTo>
                <a:lnTo>
                  <a:pt x="8363" y="7850"/>
                </a:lnTo>
                <a:lnTo>
                  <a:pt x="8400" y="7813"/>
                </a:lnTo>
                <a:lnTo>
                  <a:pt x="8510" y="7887"/>
                </a:lnTo>
                <a:lnTo>
                  <a:pt x="8584" y="7923"/>
                </a:lnTo>
                <a:lnTo>
                  <a:pt x="8694" y="7960"/>
                </a:lnTo>
                <a:lnTo>
                  <a:pt x="8767" y="7923"/>
                </a:lnTo>
                <a:lnTo>
                  <a:pt x="8877" y="7997"/>
                </a:lnTo>
                <a:lnTo>
                  <a:pt x="8987" y="7997"/>
                </a:lnTo>
                <a:lnTo>
                  <a:pt x="9060" y="8033"/>
                </a:lnTo>
                <a:lnTo>
                  <a:pt x="9134" y="7997"/>
                </a:lnTo>
                <a:lnTo>
                  <a:pt x="9207" y="7923"/>
                </a:lnTo>
                <a:lnTo>
                  <a:pt x="9207" y="7813"/>
                </a:lnTo>
                <a:lnTo>
                  <a:pt x="9207" y="7740"/>
                </a:lnTo>
                <a:lnTo>
                  <a:pt x="9134" y="7667"/>
                </a:lnTo>
                <a:lnTo>
                  <a:pt x="9170" y="7557"/>
                </a:lnTo>
                <a:lnTo>
                  <a:pt x="9207" y="7483"/>
                </a:lnTo>
                <a:lnTo>
                  <a:pt x="9244" y="7410"/>
                </a:lnTo>
                <a:lnTo>
                  <a:pt x="9244" y="7373"/>
                </a:lnTo>
                <a:lnTo>
                  <a:pt x="9207" y="7300"/>
                </a:lnTo>
                <a:lnTo>
                  <a:pt x="9170" y="7263"/>
                </a:lnTo>
                <a:lnTo>
                  <a:pt x="9134" y="7226"/>
                </a:lnTo>
                <a:lnTo>
                  <a:pt x="8987" y="7226"/>
                </a:lnTo>
                <a:lnTo>
                  <a:pt x="8694" y="7336"/>
                </a:lnTo>
                <a:lnTo>
                  <a:pt x="8694" y="7300"/>
                </a:lnTo>
                <a:lnTo>
                  <a:pt x="8877" y="7153"/>
                </a:lnTo>
                <a:lnTo>
                  <a:pt x="9060" y="6970"/>
                </a:lnTo>
                <a:lnTo>
                  <a:pt x="9134" y="6860"/>
                </a:lnTo>
                <a:lnTo>
                  <a:pt x="9244" y="7043"/>
                </a:lnTo>
                <a:lnTo>
                  <a:pt x="9501" y="7446"/>
                </a:lnTo>
                <a:lnTo>
                  <a:pt x="9537" y="7593"/>
                </a:lnTo>
                <a:lnTo>
                  <a:pt x="9317" y="7887"/>
                </a:lnTo>
                <a:lnTo>
                  <a:pt x="9024" y="8143"/>
                </a:lnTo>
                <a:lnTo>
                  <a:pt x="8730" y="8364"/>
                </a:lnTo>
                <a:lnTo>
                  <a:pt x="8400" y="8547"/>
                </a:lnTo>
                <a:lnTo>
                  <a:pt x="8070" y="8657"/>
                </a:lnTo>
                <a:lnTo>
                  <a:pt x="7703" y="8694"/>
                </a:lnTo>
                <a:lnTo>
                  <a:pt x="7520" y="8694"/>
                </a:lnTo>
                <a:lnTo>
                  <a:pt x="7373" y="8657"/>
                </a:lnTo>
                <a:lnTo>
                  <a:pt x="7190" y="8620"/>
                </a:lnTo>
                <a:lnTo>
                  <a:pt x="7006" y="8547"/>
                </a:lnTo>
                <a:lnTo>
                  <a:pt x="6823" y="8437"/>
                </a:lnTo>
                <a:lnTo>
                  <a:pt x="6676" y="8290"/>
                </a:lnTo>
                <a:lnTo>
                  <a:pt x="6419" y="7997"/>
                </a:lnTo>
                <a:lnTo>
                  <a:pt x="6199" y="7667"/>
                </a:lnTo>
                <a:lnTo>
                  <a:pt x="6053" y="7300"/>
                </a:lnTo>
                <a:lnTo>
                  <a:pt x="6016" y="6896"/>
                </a:lnTo>
                <a:lnTo>
                  <a:pt x="6016" y="6676"/>
                </a:lnTo>
                <a:lnTo>
                  <a:pt x="6053" y="6493"/>
                </a:lnTo>
                <a:lnTo>
                  <a:pt x="6089" y="6309"/>
                </a:lnTo>
                <a:lnTo>
                  <a:pt x="6163" y="6126"/>
                </a:lnTo>
                <a:lnTo>
                  <a:pt x="6273" y="5943"/>
                </a:lnTo>
                <a:lnTo>
                  <a:pt x="6383" y="5759"/>
                </a:lnTo>
                <a:lnTo>
                  <a:pt x="6566" y="5576"/>
                </a:lnTo>
                <a:lnTo>
                  <a:pt x="6786" y="5429"/>
                </a:lnTo>
                <a:close/>
                <a:moveTo>
                  <a:pt x="3852" y="0"/>
                </a:moveTo>
                <a:lnTo>
                  <a:pt x="3522" y="37"/>
                </a:lnTo>
                <a:lnTo>
                  <a:pt x="3191" y="110"/>
                </a:lnTo>
                <a:lnTo>
                  <a:pt x="2898" y="257"/>
                </a:lnTo>
                <a:lnTo>
                  <a:pt x="2604" y="440"/>
                </a:lnTo>
                <a:lnTo>
                  <a:pt x="2348" y="660"/>
                </a:lnTo>
                <a:lnTo>
                  <a:pt x="2091" y="660"/>
                </a:lnTo>
                <a:lnTo>
                  <a:pt x="1871" y="734"/>
                </a:lnTo>
                <a:lnTo>
                  <a:pt x="1687" y="880"/>
                </a:lnTo>
                <a:lnTo>
                  <a:pt x="1541" y="1064"/>
                </a:lnTo>
                <a:lnTo>
                  <a:pt x="1394" y="1284"/>
                </a:lnTo>
                <a:lnTo>
                  <a:pt x="1321" y="1504"/>
                </a:lnTo>
                <a:lnTo>
                  <a:pt x="1137" y="1944"/>
                </a:lnTo>
                <a:lnTo>
                  <a:pt x="660" y="3522"/>
                </a:lnTo>
                <a:lnTo>
                  <a:pt x="404" y="4292"/>
                </a:lnTo>
                <a:lnTo>
                  <a:pt x="183" y="5062"/>
                </a:lnTo>
                <a:lnTo>
                  <a:pt x="37" y="5759"/>
                </a:lnTo>
                <a:lnTo>
                  <a:pt x="0" y="6126"/>
                </a:lnTo>
                <a:lnTo>
                  <a:pt x="0" y="6456"/>
                </a:lnTo>
                <a:lnTo>
                  <a:pt x="0" y="6786"/>
                </a:lnTo>
                <a:lnTo>
                  <a:pt x="73" y="7153"/>
                </a:lnTo>
                <a:lnTo>
                  <a:pt x="183" y="7483"/>
                </a:lnTo>
                <a:lnTo>
                  <a:pt x="330" y="7813"/>
                </a:lnTo>
                <a:lnTo>
                  <a:pt x="477" y="8033"/>
                </a:lnTo>
                <a:lnTo>
                  <a:pt x="660" y="8253"/>
                </a:lnTo>
                <a:lnTo>
                  <a:pt x="880" y="8474"/>
                </a:lnTo>
                <a:lnTo>
                  <a:pt x="1101" y="8657"/>
                </a:lnTo>
                <a:lnTo>
                  <a:pt x="1357" y="8767"/>
                </a:lnTo>
                <a:lnTo>
                  <a:pt x="1651" y="8877"/>
                </a:lnTo>
                <a:lnTo>
                  <a:pt x="1908" y="8914"/>
                </a:lnTo>
                <a:lnTo>
                  <a:pt x="2201" y="8950"/>
                </a:lnTo>
                <a:lnTo>
                  <a:pt x="2458" y="8914"/>
                </a:lnTo>
                <a:lnTo>
                  <a:pt x="2678" y="8840"/>
                </a:lnTo>
                <a:lnTo>
                  <a:pt x="2898" y="8730"/>
                </a:lnTo>
                <a:lnTo>
                  <a:pt x="3081" y="8620"/>
                </a:lnTo>
                <a:lnTo>
                  <a:pt x="3448" y="8290"/>
                </a:lnTo>
                <a:lnTo>
                  <a:pt x="3778" y="7923"/>
                </a:lnTo>
                <a:lnTo>
                  <a:pt x="3815" y="7960"/>
                </a:lnTo>
                <a:lnTo>
                  <a:pt x="3925" y="7960"/>
                </a:lnTo>
                <a:lnTo>
                  <a:pt x="4035" y="7887"/>
                </a:lnTo>
                <a:lnTo>
                  <a:pt x="4108" y="7813"/>
                </a:lnTo>
                <a:lnTo>
                  <a:pt x="4108" y="7740"/>
                </a:lnTo>
                <a:lnTo>
                  <a:pt x="4072" y="7593"/>
                </a:lnTo>
                <a:lnTo>
                  <a:pt x="4182" y="7446"/>
                </a:lnTo>
                <a:lnTo>
                  <a:pt x="4512" y="6896"/>
                </a:lnTo>
                <a:lnTo>
                  <a:pt x="4769" y="6309"/>
                </a:lnTo>
                <a:lnTo>
                  <a:pt x="5025" y="5722"/>
                </a:lnTo>
                <a:lnTo>
                  <a:pt x="5209" y="5099"/>
                </a:lnTo>
                <a:lnTo>
                  <a:pt x="5246" y="5062"/>
                </a:lnTo>
                <a:lnTo>
                  <a:pt x="5282" y="4989"/>
                </a:lnTo>
                <a:lnTo>
                  <a:pt x="5282" y="4915"/>
                </a:lnTo>
                <a:lnTo>
                  <a:pt x="5466" y="4292"/>
                </a:lnTo>
                <a:lnTo>
                  <a:pt x="5612" y="3632"/>
                </a:lnTo>
                <a:lnTo>
                  <a:pt x="5722" y="2971"/>
                </a:lnTo>
                <a:lnTo>
                  <a:pt x="5796" y="2311"/>
                </a:lnTo>
                <a:lnTo>
                  <a:pt x="5832" y="1981"/>
                </a:lnTo>
                <a:lnTo>
                  <a:pt x="5796" y="1651"/>
                </a:lnTo>
                <a:lnTo>
                  <a:pt x="5759" y="1357"/>
                </a:lnTo>
                <a:lnTo>
                  <a:pt x="5649" y="1064"/>
                </a:lnTo>
                <a:lnTo>
                  <a:pt x="5539" y="807"/>
                </a:lnTo>
                <a:lnTo>
                  <a:pt x="5356" y="587"/>
                </a:lnTo>
                <a:lnTo>
                  <a:pt x="5099" y="367"/>
                </a:lnTo>
                <a:lnTo>
                  <a:pt x="4842" y="184"/>
                </a:lnTo>
                <a:lnTo>
                  <a:pt x="4512" y="73"/>
                </a:lnTo>
                <a:lnTo>
                  <a:pt x="4182" y="0"/>
                </a:lnTo>
                <a:close/>
                <a:moveTo>
                  <a:pt x="8730" y="3962"/>
                </a:moveTo>
                <a:lnTo>
                  <a:pt x="8584" y="4072"/>
                </a:lnTo>
                <a:lnTo>
                  <a:pt x="8437" y="4182"/>
                </a:lnTo>
                <a:lnTo>
                  <a:pt x="8327" y="4329"/>
                </a:lnTo>
                <a:lnTo>
                  <a:pt x="7887" y="4439"/>
                </a:lnTo>
                <a:lnTo>
                  <a:pt x="7336" y="4585"/>
                </a:lnTo>
                <a:lnTo>
                  <a:pt x="6786" y="4842"/>
                </a:lnTo>
                <a:lnTo>
                  <a:pt x="6566" y="4989"/>
                </a:lnTo>
                <a:lnTo>
                  <a:pt x="6309" y="5172"/>
                </a:lnTo>
                <a:lnTo>
                  <a:pt x="6089" y="5356"/>
                </a:lnTo>
                <a:lnTo>
                  <a:pt x="5906" y="5576"/>
                </a:lnTo>
                <a:lnTo>
                  <a:pt x="5759" y="5796"/>
                </a:lnTo>
                <a:lnTo>
                  <a:pt x="5612" y="6053"/>
                </a:lnTo>
                <a:lnTo>
                  <a:pt x="5539" y="6309"/>
                </a:lnTo>
                <a:lnTo>
                  <a:pt x="5502" y="6603"/>
                </a:lnTo>
                <a:lnTo>
                  <a:pt x="5466" y="6860"/>
                </a:lnTo>
                <a:lnTo>
                  <a:pt x="5502" y="7116"/>
                </a:lnTo>
                <a:lnTo>
                  <a:pt x="5539" y="7373"/>
                </a:lnTo>
                <a:lnTo>
                  <a:pt x="5612" y="7630"/>
                </a:lnTo>
                <a:lnTo>
                  <a:pt x="5722" y="7887"/>
                </a:lnTo>
                <a:lnTo>
                  <a:pt x="5869" y="8107"/>
                </a:lnTo>
                <a:lnTo>
                  <a:pt x="6016" y="8327"/>
                </a:lnTo>
                <a:lnTo>
                  <a:pt x="6199" y="8547"/>
                </a:lnTo>
                <a:lnTo>
                  <a:pt x="6419" y="8730"/>
                </a:lnTo>
                <a:lnTo>
                  <a:pt x="6639" y="8914"/>
                </a:lnTo>
                <a:lnTo>
                  <a:pt x="6860" y="9060"/>
                </a:lnTo>
                <a:lnTo>
                  <a:pt x="7116" y="9170"/>
                </a:lnTo>
                <a:lnTo>
                  <a:pt x="7410" y="9244"/>
                </a:lnTo>
                <a:lnTo>
                  <a:pt x="7703" y="9281"/>
                </a:lnTo>
                <a:lnTo>
                  <a:pt x="8033" y="9244"/>
                </a:lnTo>
                <a:lnTo>
                  <a:pt x="8327" y="9170"/>
                </a:lnTo>
                <a:lnTo>
                  <a:pt x="8620" y="9024"/>
                </a:lnTo>
                <a:lnTo>
                  <a:pt x="8877" y="8877"/>
                </a:lnTo>
                <a:lnTo>
                  <a:pt x="9391" y="8547"/>
                </a:lnTo>
                <a:lnTo>
                  <a:pt x="9611" y="8364"/>
                </a:lnTo>
                <a:lnTo>
                  <a:pt x="9794" y="8143"/>
                </a:lnTo>
                <a:lnTo>
                  <a:pt x="9977" y="7923"/>
                </a:lnTo>
                <a:lnTo>
                  <a:pt x="10161" y="7703"/>
                </a:lnTo>
                <a:lnTo>
                  <a:pt x="10418" y="7190"/>
                </a:lnTo>
                <a:lnTo>
                  <a:pt x="10638" y="6676"/>
                </a:lnTo>
                <a:lnTo>
                  <a:pt x="10711" y="6346"/>
                </a:lnTo>
                <a:lnTo>
                  <a:pt x="10748" y="6053"/>
                </a:lnTo>
                <a:lnTo>
                  <a:pt x="10748" y="5722"/>
                </a:lnTo>
                <a:lnTo>
                  <a:pt x="10711" y="5466"/>
                </a:lnTo>
                <a:lnTo>
                  <a:pt x="10601" y="5172"/>
                </a:lnTo>
                <a:lnTo>
                  <a:pt x="10454" y="4915"/>
                </a:lnTo>
                <a:lnTo>
                  <a:pt x="10271" y="4659"/>
                </a:lnTo>
                <a:lnTo>
                  <a:pt x="10051" y="4439"/>
                </a:lnTo>
                <a:lnTo>
                  <a:pt x="9794" y="4255"/>
                </a:lnTo>
                <a:lnTo>
                  <a:pt x="9537" y="4108"/>
                </a:lnTo>
                <a:lnTo>
                  <a:pt x="9244" y="3998"/>
                </a:lnTo>
                <a:lnTo>
                  <a:pt x="8950" y="396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7" name="Google Shape;187;p2"/>
          <p:cNvSpPr/>
          <p:nvPr/>
        </p:nvSpPr>
        <p:spPr>
          <a:xfrm>
            <a:off x="7518184" y="3966329"/>
            <a:ext cx="846269" cy="598458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8" name="Google Shape;188;p2"/>
          <p:cNvSpPr/>
          <p:nvPr/>
        </p:nvSpPr>
        <p:spPr>
          <a:xfrm rot="-5400000">
            <a:off x="6496794" y="3021441"/>
            <a:ext cx="493819" cy="63153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9" name="Google Shape;189;p2"/>
          <p:cNvSpPr/>
          <p:nvPr/>
        </p:nvSpPr>
        <p:spPr>
          <a:xfrm>
            <a:off x="6453205" y="3705907"/>
            <a:ext cx="666366" cy="752689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0" name="Google Shape;190;p2"/>
          <p:cNvSpPr/>
          <p:nvPr/>
        </p:nvSpPr>
        <p:spPr>
          <a:xfrm>
            <a:off x="1866011" y="4742879"/>
            <a:ext cx="681078" cy="455287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1" name="Google Shape;191;p2"/>
          <p:cNvSpPr/>
          <p:nvPr/>
        </p:nvSpPr>
        <p:spPr>
          <a:xfrm>
            <a:off x="6669805" y="4614395"/>
            <a:ext cx="308462" cy="330481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"/>
          <p:cNvSpPr txBox="1">
            <a:spLocks noGrp="1"/>
          </p:cNvSpPr>
          <p:nvPr>
            <p:ph type="body" idx="1"/>
          </p:nvPr>
        </p:nvSpPr>
        <p:spPr>
          <a:xfrm>
            <a:off x="2159325" y="2161800"/>
            <a:ext cx="48255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7350" algn="ctr" rtl="0">
              <a:spcBef>
                <a:spcPts val="600"/>
              </a:spcBef>
              <a:spcAft>
                <a:spcPts val="0"/>
              </a:spcAft>
              <a:buClr>
                <a:srgbClr val="1C4587"/>
              </a:buClr>
              <a:buSzPts val="2500"/>
              <a:buChar char="✘"/>
              <a:defRPr sz="2500" b="1">
                <a:solidFill>
                  <a:srgbClr val="1C4587"/>
                </a:solidFill>
              </a:defRPr>
            </a:lvl1pPr>
            <a:lvl2pPr marL="914400" lvl="1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✗"/>
              <a:defRPr sz="2500" b="1">
                <a:solidFill>
                  <a:srgbClr val="1C4587"/>
                </a:solidFill>
              </a:defRPr>
            </a:lvl2pPr>
            <a:lvl3pPr marL="1371600" lvl="2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■"/>
              <a:defRPr sz="2500" b="1">
                <a:solidFill>
                  <a:srgbClr val="1C4587"/>
                </a:solidFill>
              </a:defRPr>
            </a:lvl3pPr>
            <a:lvl4pPr marL="1828800" lvl="3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●"/>
              <a:defRPr sz="2500" b="1">
                <a:solidFill>
                  <a:srgbClr val="1C4587"/>
                </a:solidFill>
              </a:defRPr>
            </a:lvl4pPr>
            <a:lvl5pPr marL="2286000" lvl="4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○"/>
              <a:defRPr sz="2500" b="1">
                <a:solidFill>
                  <a:srgbClr val="1C4587"/>
                </a:solidFill>
              </a:defRPr>
            </a:lvl5pPr>
            <a:lvl6pPr marL="2743200" lvl="5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■"/>
              <a:defRPr sz="2500" b="1">
                <a:solidFill>
                  <a:srgbClr val="1C4587"/>
                </a:solidFill>
              </a:defRPr>
            </a:lvl6pPr>
            <a:lvl7pPr marL="3200400" lvl="6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●"/>
              <a:defRPr sz="2500" b="1">
                <a:solidFill>
                  <a:srgbClr val="1C4587"/>
                </a:solidFill>
              </a:defRPr>
            </a:lvl7pPr>
            <a:lvl8pPr marL="3657600" lvl="7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○"/>
              <a:defRPr sz="2500" b="1">
                <a:solidFill>
                  <a:srgbClr val="1C4587"/>
                </a:solidFill>
              </a:defRPr>
            </a:lvl8pPr>
            <a:lvl9pPr marL="4114800" lvl="8" indent="-387350" algn="ct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■"/>
              <a:defRPr sz="2500" b="1">
                <a:solidFill>
                  <a:srgbClr val="1C4587"/>
                </a:solidFill>
              </a:defRPr>
            </a:lvl9pPr>
          </a:lstStyle>
          <a:p>
            <a:endParaRPr/>
          </a:p>
        </p:txBody>
      </p:sp>
      <p:sp>
        <p:nvSpPr>
          <p:cNvPr id="248" name="Google Shape;248;p4"/>
          <p:cNvSpPr/>
          <p:nvPr/>
        </p:nvSpPr>
        <p:spPr>
          <a:xfrm>
            <a:off x="7302880" y="-294362"/>
            <a:ext cx="450550" cy="558734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49" name="Google Shape;249;p4"/>
          <p:cNvSpPr/>
          <p:nvPr/>
        </p:nvSpPr>
        <p:spPr>
          <a:xfrm>
            <a:off x="-35374" y="3366963"/>
            <a:ext cx="443260" cy="504670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0" name="Google Shape;250;p4"/>
          <p:cNvSpPr/>
          <p:nvPr/>
        </p:nvSpPr>
        <p:spPr>
          <a:xfrm>
            <a:off x="8817948" y="3439661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1" name="Google Shape;251;p4"/>
          <p:cNvSpPr/>
          <p:nvPr/>
        </p:nvSpPr>
        <p:spPr>
          <a:xfrm>
            <a:off x="8742973" y="4166677"/>
            <a:ext cx="495281" cy="340238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2" name="Google Shape;252;p4"/>
          <p:cNvSpPr/>
          <p:nvPr/>
        </p:nvSpPr>
        <p:spPr>
          <a:xfrm>
            <a:off x="8360955" y="4506916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3" name="Google Shape;253;p4"/>
          <p:cNvSpPr/>
          <p:nvPr/>
        </p:nvSpPr>
        <p:spPr>
          <a:xfrm>
            <a:off x="-77078" y="1488018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4" name="Google Shape;254;p4"/>
          <p:cNvSpPr/>
          <p:nvPr/>
        </p:nvSpPr>
        <p:spPr>
          <a:xfrm>
            <a:off x="8052572" y="482526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5" name="Google Shape;255;p4"/>
          <p:cNvSpPr/>
          <p:nvPr/>
        </p:nvSpPr>
        <p:spPr>
          <a:xfrm>
            <a:off x="8052577" y="4132327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6" name="Google Shape;256;p4"/>
          <p:cNvSpPr/>
          <p:nvPr/>
        </p:nvSpPr>
        <p:spPr>
          <a:xfrm>
            <a:off x="7430898" y="4873171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7" name="Google Shape;257;p4"/>
          <p:cNvSpPr/>
          <p:nvPr/>
        </p:nvSpPr>
        <p:spPr>
          <a:xfrm>
            <a:off x="8749725" y="4950125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8" name="Google Shape;258;p4"/>
          <p:cNvSpPr/>
          <p:nvPr/>
        </p:nvSpPr>
        <p:spPr>
          <a:xfrm>
            <a:off x="8522444" y="4000279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9" name="Google Shape;259;p4"/>
          <p:cNvSpPr/>
          <p:nvPr/>
        </p:nvSpPr>
        <p:spPr>
          <a:xfrm>
            <a:off x="8829403" y="4583868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0" name="Google Shape;260;p4"/>
          <p:cNvSpPr/>
          <p:nvPr/>
        </p:nvSpPr>
        <p:spPr>
          <a:xfrm>
            <a:off x="8963979" y="1338718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1" name="Google Shape;261;p4"/>
          <p:cNvSpPr/>
          <p:nvPr/>
        </p:nvSpPr>
        <p:spPr>
          <a:xfrm rot="-2426120">
            <a:off x="7110132" y="4877011"/>
            <a:ext cx="279910" cy="357971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2" name="Google Shape;262;p4"/>
          <p:cNvSpPr/>
          <p:nvPr/>
        </p:nvSpPr>
        <p:spPr>
          <a:xfrm>
            <a:off x="7659648" y="4370196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3" name="Google Shape;263;p4"/>
          <p:cNvSpPr/>
          <p:nvPr/>
        </p:nvSpPr>
        <p:spPr>
          <a:xfrm>
            <a:off x="8797588" y="3078732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4" name="Google Shape;264;p4"/>
          <p:cNvSpPr/>
          <p:nvPr/>
        </p:nvSpPr>
        <p:spPr>
          <a:xfrm>
            <a:off x="7782420" y="4885132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5" name="Google Shape;265;p4"/>
          <p:cNvSpPr/>
          <p:nvPr/>
        </p:nvSpPr>
        <p:spPr>
          <a:xfrm>
            <a:off x="346877" y="608615"/>
            <a:ext cx="210213" cy="458889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6" name="Google Shape;266;p4"/>
          <p:cNvSpPr/>
          <p:nvPr/>
        </p:nvSpPr>
        <p:spPr>
          <a:xfrm>
            <a:off x="645010" y="355961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7" name="Google Shape;267;p4"/>
          <p:cNvSpPr/>
          <p:nvPr/>
        </p:nvSpPr>
        <p:spPr>
          <a:xfrm>
            <a:off x="8318810" y="-29822"/>
            <a:ext cx="456818" cy="42558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8" name="Google Shape;268;p4"/>
          <p:cNvSpPr/>
          <p:nvPr/>
        </p:nvSpPr>
        <p:spPr>
          <a:xfrm>
            <a:off x="-8" y="1013366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9" name="Google Shape;269;p4"/>
          <p:cNvSpPr/>
          <p:nvPr/>
        </p:nvSpPr>
        <p:spPr>
          <a:xfrm>
            <a:off x="8699356" y="179112"/>
            <a:ext cx="521292" cy="538992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0" name="Google Shape;270;p4"/>
          <p:cNvSpPr/>
          <p:nvPr/>
        </p:nvSpPr>
        <p:spPr>
          <a:xfrm>
            <a:off x="700454" y="4557600"/>
            <a:ext cx="504670" cy="400627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1" name="Google Shape;271;p4"/>
          <p:cNvSpPr/>
          <p:nvPr/>
        </p:nvSpPr>
        <p:spPr>
          <a:xfrm>
            <a:off x="258967" y="-86251"/>
            <a:ext cx="470320" cy="442210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2" name="Google Shape;272;p4"/>
          <p:cNvSpPr/>
          <p:nvPr/>
        </p:nvSpPr>
        <p:spPr>
          <a:xfrm>
            <a:off x="-35016" y="4075593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3" name="Google Shape;273;p4"/>
          <p:cNvSpPr/>
          <p:nvPr/>
        </p:nvSpPr>
        <p:spPr>
          <a:xfrm>
            <a:off x="721258" y="4998019"/>
            <a:ext cx="463059" cy="177962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4" name="Google Shape;274;p4"/>
          <p:cNvSpPr/>
          <p:nvPr/>
        </p:nvSpPr>
        <p:spPr>
          <a:xfrm>
            <a:off x="-243128" y="5421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5" name="Google Shape;275;p4"/>
          <p:cNvSpPr/>
          <p:nvPr/>
        </p:nvSpPr>
        <p:spPr>
          <a:xfrm>
            <a:off x="7842052" y="-100873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6" name="Google Shape;276;p4"/>
          <p:cNvSpPr/>
          <p:nvPr/>
        </p:nvSpPr>
        <p:spPr>
          <a:xfrm>
            <a:off x="-38626" y="579046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7" name="Google Shape;277;p4"/>
          <p:cNvSpPr/>
          <p:nvPr/>
        </p:nvSpPr>
        <p:spPr>
          <a:xfrm>
            <a:off x="1403775" y="11500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8" name="Google Shape;278;p4"/>
          <p:cNvSpPr/>
          <p:nvPr/>
        </p:nvSpPr>
        <p:spPr>
          <a:xfrm>
            <a:off x="955990" y="-57166"/>
            <a:ext cx="323616" cy="321546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9" name="Google Shape;279;p4"/>
          <p:cNvSpPr/>
          <p:nvPr/>
        </p:nvSpPr>
        <p:spPr>
          <a:xfrm>
            <a:off x="1333294" y="4678454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0" name="Google Shape;280;p4"/>
          <p:cNvSpPr/>
          <p:nvPr/>
        </p:nvSpPr>
        <p:spPr>
          <a:xfrm>
            <a:off x="91624" y="4552927"/>
            <a:ext cx="416228" cy="409988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1" name="Google Shape;281;p4"/>
          <p:cNvSpPr/>
          <p:nvPr/>
        </p:nvSpPr>
        <p:spPr>
          <a:xfrm>
            <a:off x="1525678" y="4911343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2" name="Google Shape;282;p4"/>
          <p:cNvSpPr/>
          <p:nvPr/>
        </p:nvSpPr>
        <p:spPr>
          <a:xfrm>
            <a:off x="2704" y="4900231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3" name="Google Shape;283;p4"/>
          <p:cNvSpPr/>
          <p:nvPr/>
        </p:nvSpPr>
        <p:spPr>
          <a:xfrm rot="1920548">
            <a:off x="8225551" y="625274"/>
            <a:ext cx="501522" cy="425557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4" name="Google Shape;284;p4"/>
          <p:cNvSpPr/>
          <p:nvPr/>
        </p:nvSpPr>
        <p:spPr>
          <a:xfrm>
            <a:off x="346867" y="4064142"/>
            <a:ext cx="479681" cy="339217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5" name="Google Shape;285;p4"/>
          <p:cNvSpPr/>
          <p:nvPr/>
        </p:nvSpPr>
        <p:spPr>
          <a:xfrm rot="-5400000">
            <a:off x="7996280" y="316930"/>
            <a:ext cx="279906" cy="35796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6" name="Google Shape;286;p4"/>
          <p:cNvSpPr/>
          <p:nvPr/>
        </p:nvSpPr>
        <p:spPr>
          <a:xfrm>
            <a:off x="8801760" y="790271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7" name="Google Shape;287;p4"/>
          <p:cNvSpPr/>
          <p:nvPr/>
        </p:nvSpPr>
        <p:spPr>
          <a:xfrm>
            <a:off x="258963" y="4957957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8" name="Google Shape;288;p4"/>
          <p:cNvSpPr/>
          <p:nvPr/>
        </p:nvSpPr>
        <p:spPr>
          <a:xfrm>
            <a:off x="8699345" y="1151407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9" name="Google Shape;289;p4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6" y="-23"/>
            <a:ext cx="9143797" cy="5143378"/>
            <a:chOff x="239950" y="872550"/>
            <a:chExt cx="7042900" cy="3961625"/>
          </a:xfrm>
        </p:grpSpPr>
        <p:sp>
          <p:nvSpPr>
            <p:cNvPr id="7" name="Google Shape;7;p1"/>
            <p:cNvSpPr/>
            <p:nvPr/>
          </p:nvSpPr>
          <p:spPr>
            <a:xfrm>
              <a:off x="239950" y="872550"/>
              <a:ext cx="7042900" cy="3961625"/>
            </a:xfrm>
            <a:custGeom>
              <a:avLst/>
              <a:gdLst/>
              <a:ahLst/>
              <a:cxnLst/>
              <a:rect l="l" t="t" r="r" b="b"/>
              <a:pathLst>
                <a:path w="281716" h="158465" fill="none" extrusionOk="0">
                  <a:moveTo>
                    <a:pt x="0" y="0"/>
                  </a:moveTo>
                  <a:lnTo>
                    <a:pt x="281715" y="0"/>
                  </a:lnTo>
                  <a:lnTo>
                    <a:pt x="281715" y="158464"/>
                  </a:lnTo>
                  <a:lnTo>
                    <a:pt x="0" y="1584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39950" y="47617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239950" y="46901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239950" y="46177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39950" y="45462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39950" y="44737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39950" y="44022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239950" y="43297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239950" y="42582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239950" y="41858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239950" y="41142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239950" y="40418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239950" y="39693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239950" y="38978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239950" y="38254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239950" y="37538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239950" y="36814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239950" y="36099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239950" y="35374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239950" y="34659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39950" y="33934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239950" y="33219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239950" y="32495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239950" y="31770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239950" y="31055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239950" y="3033100"/>
              <a:ext cx="7042900" cy="0"/>
            </a:xfrm>
            <a:custGeom>
              <a:avLst/>
              <a:gdLst/>
              <a:ahLst/>
              <a:cxnLst/>
              <a:rect l="l" t="t" r="r" b="b"/>
              <a:pathLst>
                <a:path w="281716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239950" y="29615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239950" y="28891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239950" y="28175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239950" y="27451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239950" y="26736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239950" y="26011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239950" y="25296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239950" y="24572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239950" y="23847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39950" y="23132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239950" y="22407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39950" y="21692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39950" y="20968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239950" y="20252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239950" y="19528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239950" y="18813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239950" y="18088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239950" y="17373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239950" y="16648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239950" y="15924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239950" y="15209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239950" y="14484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239950" y="13769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239950" y="13044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239950" y="12329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239950" y="11605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239950" y="10889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239950" y="10165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239950" y="9450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7210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7137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7064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6992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69196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6847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6774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6702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6628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65565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6484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411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39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2667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193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6120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6048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59760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59036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5830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5757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5685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56129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55404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54680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5394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53222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52497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51773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5104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5032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49590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48866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48141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4741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4669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4596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45234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44510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4378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4306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4233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41603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4087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4015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39429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38705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3798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3724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3652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3579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3507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3434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3362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3289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3216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3144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3071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2999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29259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28535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2781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2708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2636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25637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2490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2417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2345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22730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2200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2128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2054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982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9098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8374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764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1692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1619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5467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4742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401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1329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12560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1183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111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038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966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893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8204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747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675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603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530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4582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384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312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8" name="Google Shape;158;p1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791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Sniglet"/>
              <a:buNone/>
              <a:defRPr sz="18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159" name="Google Shape;159;p1"/>
          <p:cNvSpPr txBox="1">
            <a:spLocks noGrp="1"/>
          </p:cNvSpPr>
          <p:nvPr>
            <p:ph type="body" idx="1"/>
          </p:nvPr>
        </p:nvSpPr>
        <p:spPr>
          <a:xfrm>
            <a:off x="747925" y="1314900"/>
            <a:ext cx="6791700" cy="3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Dosis"/>
              <a:buChar char="✘"/>
              <a:defRPr sz="26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osis"/>
              <a:buChar char="✗"/>
              <a:defRPr sz="2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Dosis"/>
              <a:buChar char="■"/>
              <a:defRPr sz="20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●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○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■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●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○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sis"/>
              <a:buChar char="■"/>
              <a:defRPr sz="18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160" name="Google Shape;160;p1"/>
          <p:cNvSpPr txBox="1">
            <a:spLocks noGrp="1"/>
          </p:cNvSpPr>
          <p:nvPr>
            <p:ph type="sldNum" idx="12"/>
          </p:nvPr>
        </p:nvSpPr>
        <p:spPr>
          <a:xfrm>
            <a:off x="90619" y="472273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buNone/>
              <a:defRPr sz="1200">
                <a:solidFill>
                  <a:schemeClr val="accent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12"/>
          <p:cNvSpPr txBox="1">
            <a:spLocks noGrp="1"/>
          </p:cNvSpPr>
          <p:nvPr>
            <p:ph type="ctrTitle"/>
          </p:nvPr>
        </p:nvSpPr>
        <p:spPr>
          <a:xfrm>
            <a:off x="2339752" y="1131590"/>
            <a:ext cx="6153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accent5">
                    <a:lumMod val="10000"/>
                  </a:schemeClr>
                </a:solidFill>
              </a:rPr>
              <a:t>Мастер-класс по подготовке проектов «Перспектива»</a:t>
            </a:r>
            <a:endParaRPr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913" y="4515966"/>
            <a:ext cx="266429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Спикер: Шумкова Виктория</a:t>
            </a:r>
          </a:p>
          <a:p>
            <a:r>
              <a:rPr lang="ru-RU" dirty="0" smtClean="0"/>
              <a:t> студентка 3 курса ФЕМИ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6"/>
          <p:cNvSpPr txBox="1">
            <a:spLocks noGrp="1"/>
          </p:cNvSpPr>
          <p:nvPr>
            <p:ph type="body" idx="1"/>
          </p:nvPr>
        </p:nvSpPr>
        <p:spPr>
          <a:xfrm>
            <a:off x="755576" y="712568"/>
            <a:ext cx="7776864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>Проект</a:t>
            </a: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 — </a:t>
            </a:r>
            <a:r>
              <a:rPr lang="ru-RU" sz="1400" b="0" dirty="0">
                <a:solidFill>
                  <a:schemeClr val="accent5">
                    <a:lumMod val="10000"/>
                  </a:schemeClr>
                </a:solidFill>
              </a:rPr>
              <a:t>целенаправленная деятельность временного характера, направленная на создание уникального продукта или услуги</a:t>
            </a: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.</a:t>
            </a:r>
          </a:p>
          <a:p>
            <a:pPr marL="0" lvl="0" indent="0" algn="just">
              <a:buNone/>
            </a:pPr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>Характеристики, развивающиеся в процессе работы.</a:t>
            </a: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</a:p>
          <a:p>
            <a:pPr marL="285750" lvl="0" indent="-285750" algn="just">
              <a:buFontTx/>
              <a:buChar char="-"/>
            </a:pP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Целеполагание;</a:t>
            </a:r>
          </a:p>
          <a:p>
            <a:pPr marL="285750" lvl="0" indent="-285750" algn="just">
              <a:buFontTx/>
              <a:buChar char="-"/>
            </a:pP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Навыки сбора, обработки и анализа информации;</a:t>
            </a:r>
          </a:p>
          <a:p>
            <a:pPr marL="285750" lvl="0" indent="-285750" algn="just">
              <a:buFontTx/>
              <a:buChar char="-"/>
            </a:pP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Организаторские навыки;</a:t>
            </a:r>
          </a:p>
          <a:p>
            <a:pPr marL="285750" lvl="0" indent="-285750" algn="just">
              <a:buFontTx/>
              <a:buChar char="-"/>
            </a:pP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Навыки составления письменных отчетов;</a:t>
            </a:r>
          </a:p>
          <a:p>
            <a:pPr marL="285750" lvl="0" indent="-285750" algn="just">
              <a:buFontTx/>
              <a:buChar char="-"/>
            </a:pP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Мотивация на получение знаний;</a:t>
            </a:r>
          </a:p>
          <a:p>
            <a:pPr marL="285750" lvl="0" indent="-285750" algn="just">
              <a:buFontTx/>
              <a:buChar char="-"/>
            </a:pP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Самостоятельность работы;</a:t>
            </a:r>
          </a:p>
          <a:p>
            <a:pPr marL="285750" lvl="0" indent="-285750" algn="just">
              <a:buFontTx/>
              <a:buChar char="-"/>
            </a:pP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Творческие способности;</a:t>
            </a:r>
          </a:p>
          <a:p>
            <a:pPr marL="285750" lvl="0" indent="-285750" algn="just">
              <a:buFontTx/>
              <a:buChar char="-"/>
            </a:pP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Чувство ответственности. </a:t>
            </a:r>
          </a:p>
          <a:p>
            <a:pPr marL="0" lvl="0" indent="0" algn="just">
              <a:buNone/>
            </a:pPr>
            <a:endParaRPr lang="ru-RU" sz="1400" b="0" dirty="0">
              <a:solidFill>
                <a:schemeClr val="accent5">
                  <a:lumMod val="10000"/>
                </a:schemeClr>
              </a:solidFill>
            </a:endParaRPr>
          </a:p>
          <a:p>
            <a:pPr marL="0" lvl="0" indent="0" algn="just">
              <a:buNone/>
            </a:pPr>
            <a:endParaRPr sz="1400" dirty="0"/>
          </a:p>
        </p:txBody>
      </p:sp>
      <p:sp>
        <p:nvSpPr>
          <p:cNvPr id="554" name="Google Shape;554;p16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403648" y="0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Сущность и значимость проектной деятельности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07562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6"/>
          <p:cNvSpPr txBox="1">
            <a:spLocks noGrp="1"/>
          </p:cNvSpPr>
          <p:nvPr>
            <p:ph type="body" idx="1"/>
          </p:nvPr>
        </p:nvSpPr>
        <p:spPr>
          <a:xfrm>
            <a:off x="683568" y="771550"/>
            <a:ext cx="7704856" cy="32403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buNone/>
            </a:pPr>
            <a:r>
              <a:rPr lang="ru-RU" sz="1400" dirty="0">
                <a:solidFill>
                  <a:schemeClr val="accent5">
                    <a:lumMod val="10000"/>
                  </a:schemeClr>
                </a:solidFill>
              </a:rPr>
              <a:t>Исследовательский проект </a:t>
            </a:r>
            <a:r>
              <a:rPr lang="ru-RU" sz="1400" b="0" dirty="0">
                <a:solidFill>
                  <a:schemeClr val="accent5">
                    <a:lumMod val="10000"/>
                  </a:schemeClr>
                </a:solidFill>
              </a:rPr>
              <a:t>– проект, направленный на доказательство или опровержение какой-либо гипотезы, исследование какой-либо проблемы</a:t>
            </a: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ru-RU" sz="1400" b="0" dirty="0">
              <a:solidFill>
                <a:schemeClr val="accent5">
                  <a:lumMod val="1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ru-RU" sz="1400" dirty="0" smtClean="0">
                <a:solidFill>
                  <a:schemeClr val="accent5">
                    <a:lumMod val="10000"/>
                  </a:schemeClr>
                </a:solidFill>
              </a:rPr>
              <a:t>Учебно-исследовательская </a:t>
            </a:r>
            <a:r>
              <a:rPr lang="ru-RU" sz="1400" dirty="0">
                <a:solidFill>
                  <a:schemeClr val="accent5">
                    <a:lumMod val="10000"/>
                  </a:schemeClr>
                </a:solidFill>
              </a:rPr>
              <a:t>работа</a:t>
            </a:r>
            <a:r>
              <a:rPr lang="ru-RU" sz="1400" b="0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– </a:t>
            </a:r>
            <a:r>
              <a:rPr lang="ru-RU" sz="1400" b="0" dirty="0">
                <a:solidFill>
                  <a:schemeClr val="accent5">
                    <a:lumMod val="10000"/>
                  </a:schemeClr>
                </a:solidFill>
              </a:rPr>
              <a:t>это деятельность студентов, связанная с решением  творческой, исследовательской задачи с заранее неизвестным решением  и предполагающая наличие основных этапов, характерных для исследования в научной </a:t>
            </a: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сфере.</a:t>
            </a:r>
          </a:p>
          <a:p>
            <a:pPr marL="0" lvl="0" indent="0" algn="just">
              <a:buNone/>
            </a:pPr>
            <a:r>
              <a:rPr lang="ru-RU" sz="1400" b="0" dirty="0">
                <a:solidFill>
                  <a:schemeClr val="accent5">
                    <a:lumMod val="10000"/>
                  </a:schemeClr>
                </a:solidFill>
              </a:rPr>
              <a:t>                                                                                       </a:t>
            </a: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– </a:t>
            </a:r>
            <a:r>
              <a:rPr lang="ru-RU" sz="1400" b="0" dirty="0">
                <a:solidFill>
                  <a:schemeClr val="accent5">
                    <a:lumMod val="10000"/>
                  </a:schemeClr>
                </a:solidFill>
              </a:rPr>
              <a:t>это деятельность, главной целью которой является образовательный результат, </a:t>
            </a: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направленная </a:t>
            </a:r>
            <a:r>
              <a:rPr lang="ru-RU" sz="1400" b="0" dirty="0">
                <a:solidFill>
                  <a:schemeClr val="accent5">
                    <a:lumMod val="10000"/>
                  </a:schemeClr>
                </a:solidFill>
              </a:rPr>
              <a:t>на обучение учащихся, развитие у них исследовательского типа </a:t>
            </a:r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мышления.</a:t>
            </a:r>
          </a:p>
          <a:p>
            <a:pPr marL="0" lvl="0" indent="0" algn="just">
              <a:buNone/>
            </a:pPr>
            <a:endParaRPr lang="ru-RU" sz="1400" b="0" dirty="0">
              <a:solidFill>
                <a:schemeClr val="accent5">
                  <a:lumMod val="10000"/>
                </a:schemeClr>
              </a:solidFill>
            </a:endParaRPr>
          </a:p>
          <a:p>
            <a:pPr marL="0" lvl="0" indent="0" algn="just">
              <a:buNone/>
            </a:pPr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554" name="Google Shape;554;p16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1403648" y="262439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Учебно-исследовательский проект</a:t>
            </a:r>
            <a:endParaRPr lang="ru-RU" sz="2000" b="1" dirty="0"/>
          </a:p>
        </p:txBody>
      </p:sp>
      <p:pic>
        <p:nvPicPr>
          <p:cNvPr id="5" name="Picture 2" descr="Картинки по запросу &quot;картинка проект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96" y="3253565"/>
            <a:ext cx="2638983" cy="1319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117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16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403648" y="0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Структура учебно-исследовательского проекта </a:t>
            </a:r>
            <a:endParaRPr lang="ru-RU" sz="20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28585358"/>
              </p:ext>
            </p:extLst>
          </p:nvPr>
        </p:nvGraphicFramePr>
        <p:xfrm>
          <a:off x="395536" y="843558"/>
          <a:ext cx="828092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8966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16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403648" y="0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Структура учебно-исследовательского проекта </a:t>
            </a:r>
            <a:endParaRPr lang="ru-RU" sz="20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96061493"/>
              </p:ext>
            </p:extLst>
          </p:nvPr>
        </p:nvGraphicFramePr>
        <p:xfrm>
          <a:off x="899592" y="987574"/>
          <a:ext cx="7272808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133102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6"/>
          <p:cNvSpPr txBox="1">
            <a:spLocks noGrp="1"/>
          </p:cNvSpPr>
          <p:nvPr>
            <p:ph type="body" idx="1"/>
          </p:nvPr>
        </p:nvSpPr>
        <p:spPr>
          <a:xfrm>
            <a:off x="755576" y="724062"/>
            <a:ext cx="7704856" cy="32403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just"/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Планируйте процесс работы во временных рамках.</a:t>
            </a:r>
          </a:p>
          <a:p>
            <a:pPr marL="285750" indent="-285750" algn="just"/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285750" indent="-285750" algn="just"/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Перепроверяйте и следите за оформлением работы/отчета. </a:t>
            </a:r>
          </a:p>
          <a:p>
            <a:pPr marL="285750" indent="-285750" algn="just"/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285750" indent="-285750" algn="just"/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Ведите отдельный список источников.</a:t>
            </a:r>
          </a:p>
          <a:p>
            <a:pPr marL="285750" indent="-285750" algn="just"/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285750" indent="-285750" algn="just"/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Не забывайте о научном стиле речи.</a:t>
            </a:r>
          </a:p>
          <a:p>
            <a:pPr marL="285750" indent="-285750" algn="just"/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285750" indent="-285750" algn="just"/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Организуйте комфортные условия для исследования. </a:t>
            </a:r>
          </a:p>
          <a:p>
            <a:pPr marL="285750" indent="-285750" algn="just"/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285750" indent="-285750" algn="just"/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Не забывайте об отдыхе.</a:t>
            </a:r>
          </a:p>
          <a:p>
            <a:pPr marL="285750" indent="-285750" algn="just"/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285750" indent="-285750" algn="just"/>
            <a:r>
              <a:rPr lang="ru-RU" sz="1400" b="0" dirty="0" smtClean="0">
                <a:solidFill>
                  <a:schemeClr val="accent5">
                    <a:lumMod val="10000"/>
                  </a:schemeClr>
                </a:solidFill>
              </a:rPr>
              <a:t>Заканчивайте работу раньше срока сдачи.</a:t>
            </a:r>
          </a:p>
          <a:p>
            <a:pPr marL="285750" indent="-285750" algn="just"/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285750" indent="-285750" algn="just"/>
            <a:endParaRPr lang="ru-RU" sz="1400" b="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marL="285750" indent="-285750" algn="just"/>
            <a:endParaRPr sz="1400" b="0" dirty="0"/>
          </a:p>
        </p:txBody>
      </p:sp>
      <p:sp>
        <p:nvSpPr>
          <p:cNvPr id="554" name="Google Shape;554;p16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403648" y="0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Рекомендации для организации исследования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7875057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12"/>
          <p:cNvSpPr txBox="1">
            <a:spLocks noGrp="1"/>
          </p:cNvSpPr>
          <p:nvPr>
            <p:ph type="ctrTitle"/>
          </p:nvPr>
        </p:nvSpPr>
        <p:spPr>
          <a:xfrm>
            <a:off x="2339752" y="1131590"/>
            <a:ext cx="6153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accent5">
                    <a:lumMod val="10000"/>
                  </a:schemeClr>
                </a:solidFill>
              </a:rPr>
              <a:t>Мастер-класс по подготовке проектов «Перспектива»</a:t>
            </a:r>
            <a:endParaRPr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913" y="4515966"/>
            <a:ext cx="266429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Спикер: Шумкова Виктория</a:t>
            </a:r>
          </a:p>
          <a:p>
            <a:r>
              <a:rPr lang="ru-RU" dirty="0" smtClean="0"/>
              <a:t> студентка 3 курса ФЕМИ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632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iar template">
  <a:themeElements>
    <a:clrScheme name="Custom 347">
      <a:dk1>
        <a:srgbClr val="3D4965"/>
      </a:dk1>
      <a:lt1>
        <a:srgbClr val="FFFFFF"/>
      </a:lt1>
      <a:dk2>
        <a:srgbClr val="1C4587"/>
      </a:dk2>
      <a:lt2>
        <a:srgbClr val="F3F3F3"/>
      </a:lt2>
      <a:accent1>
        <a:srgbClr val="3C78D8"/>
      </a:accent1>
      <a:accent2>
        <a:srgbClr val="89ABE6"/>
      </a:accent2>
      <a:accent3>
        <a:srgbClr val="8EA3C3"/>
      </a:accent3>
      <a:accent4>
        <a:srgbClr val="EFEFEF"/>
      </a:accent4>
      <a:accent5>
        <a:srgbClr val="D9D9D9"/>
      </a:accent5>
      <a:accent6>
        <a:srgbClr val="C9DAF8"/>
      </a:accent6>
      <a:hlink>
        <a:srgbClr val="3C78D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314</Words>
  <Application>Microsoft Office PowerPoint</Application>
  <PresentationFormat>Экран (16:9)</PresentationFormat>
  <Paragraphs>76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Dosis</vt:lpstr>
      <vt:lpstr>Sniglet</vt:lpstr>
      <vt:lpstr>Friar template</vt:lpstr>
      <vt:lpstr>Мастер-класс по подготовке проектов «Перспектива»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Мастер-класс по подготовке проектов «Перспектива»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по подготовке проектов «Перспектива»</dc:title>
  <cp:lastModifiedBy>Пользователь Windows</cp:lastModifiedBy>
  <cp:revision>19</cp:revision>
  <dcterms:modified xsi:type="dcterms:W3CDTF">2021-02-19T12:14:27Z</dcterms:modified>
</cp:coreProperties>
</file>